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4" r:id="rId2"/>
    <p:sldId id="295" r:id="rId3"/>
    <p:sldId id="304" r:id="rId4"/>
    <p:sldId id="306" r:id="rId5"/>
    <p:sldId id="296" r:id="rId6"/>
    <p:sldId id="297" r:id="rId7"/>
    <p:sldId id="301" r:id="rId8"/>
    <p:sldId id="298" r:id="rId9"/>
    <p:sldId id="303" r:id="rId10"/>
    <p:sldId id="309" r:id="rId11"/>
    <p:sldId id="310" r:id="rId12"/>
    <p:sldId id="311" r:id="rId13"/>
    <p:sldId id="308" r:id="rId14"/>
    <p:sldId id="305" r:id="rId15"/>
    <p:sldId id="299" r:id="rId16"/>
    <p:sldId id="314" r:id="rId17"/>
    <p:sldId id="313" r:id="rId18"/>
    <p:sldId id="302" r:id="rId19"/>
    <p:sldId id="315" r:id="rId20"/>
    <p:sldId id="320" r:id="rId21"/>
    <p:sldId id="319" r:id="rId22"/>
    <p:sldId id="300" r:id="rId23"/>
    <p:sldId id="312" r:id="rId24"/>
    <p:sldId id="318" r:id="rId25"/>
    <p:sldId id="31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9419" autoAdjust="0"/>
  </p:normalViewPr>
  <p:slideViewPr>
    <p:cSldViewPr snapToGrid="0" showGuides="1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278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6E511-D742-4EFE-90B5-C9FC42762E0F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CFAD1-D197-4A88-B173-A6412E995EE5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578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635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000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121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608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490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176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320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827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661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280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73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290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296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(A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ød baggrund"/>
          <p:cNvSpPr/>
          <p:nvPr userDrawn="1"/>
        </p:nvSpPr>
        <p:spPr>
          <a:xfrm>
            <a:off x="2699" y="0"/>
            <a:ext cx="1218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878" y="624469"/>
            <a:ext cx="7227922" cy="1973766"/>
          </a:xfrm>
        </p:spPr>
        <p:txBody>
          <a:bodyPr anchor="b"/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999" y="2810109"/>
            <a:ext cx="7228801" cy="1092819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bg2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55650" y="5510785"/>
            <a:ext cx="4563482" cy="391432"/>
          </a:xfrm>
        </p:spPr>
        <p:txBody>
          <a:bodyPr anchor="b" anchorCtr="0"/>
          <a:lstStyle>
            <a:lvl1pPr marL="0" indent="0" rtl="0">
              <a:lnSpc>
                <a:spcPct val="104000"/>
              </a:lnSpc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Indsæt navn og efternavn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535483" y="5539239"/>
            <a:ext cx="2448000" cy="1324800"/>
          </a:xfrm>
          <a:custGeom>
            <a:avLst/>
            <a:gdLst>
              <a:gd name="connsiteX0" fmla="*/ 323860 w 2448000"/>
              <a:gd name="connsiteY0" fmla="*/ 0 h 1324800"/>
              <a:gd name="connsiteX1" fmla="*/ 328009 w 2448000"/>
              <a:gd name="connsiteY1" fmla="*/ 0 h 1324800"/>
              <a:gd name="connsiteX2" fmla="*/ 357050 w 2448000"/>
              <a:gd name="connsiteY2" fmla="*/ 0 h 1324800"/>
              <a:gd name="connsiteX3" fmla="*/ 388684 w 2448000"/>
              <a:gd name="connsiteY3" fmla="*/ 0 h 1324800"/>
              <a:gd name="connsiteX4" fmla="*/ 435875 w 2448000"/>
              <a:gd name="connsiteY4" fmla="*/ 0 h 1324800"/>
              <a:gd name="connsiteX5" fmla="*/ 501736 w 2448000"/>
              <a:gd name="connsiteY5" fmla="*/ 0 h 1324800"/>
              <a:gd name="connsiteX6" fmla="*/ 589378 w 2448000"/>
              <a:gd name="connsiteY6" fmla="*/ 0 h 1324800"/>
              <a:gd name="connsiteX7" fmla="*/ 701912 w 2448000"/>
              <a:gd name="connsiteY7" fmla="*/ 0 h 1324800"/>
              <a:gd name="connsiteX8" fmla="*/ 842449 w 2448000"/>
              <a:gd name="connsiteY8" fmla="*/ 0 h 1324800"/>
              <a:gd name="connsiteX9" fmla="*/ 1014102 w 2448000"/>
              <a:gd name="connsiteY9" fmla="*/ 0 h 1324800"/>
              <a:gd name="connsiteX10" fmla="*/ 1219982 w 2448000"/>
              <a:gd name="connsiteY10" fmla="*/ 0 h 1324800"/>
              <a:gd name="connsiteX11" fmla="*/ 1463200 w 2448000"/>
              <a:gd name="connsiteY11" fmla="*/ 0 h 1324800"/>
              <a:gd name="connsiteX12" fmla="*/ 1746868 w 2448000"/>
              <a:gd name="connsiteY12" fmla="*/ 0 h 1324800"/>
              <a:gd name="connsiteX13" fmla="*/ 2074098 w 2448000"/>
              <a:gd name="connsiteY13" fmla="*/ 0 h 1324800"/>
              <a:gd name="connsiteX14" fmla="*/ 2448000 w 2448000"/>
              <a:gd name="connsiteY14" fmla="*/ 0 h 1324800"/>
              <a:gd name="connsiteX15" fmla="*/ 2448000 w 2448000"/>
              <a:gd name="connsiteY15" fmla="*/ 2591 h 1324800"/>
              <a:gd name="connsiteX16" fmla="*/ 2448000 w 2448000"/>
              <a:gd name="connsiteY16" fmla="*/ 8743 h 1324800"/>
              <a:gd name="connsiteX17" fmla="*/ 2448000 w 2448000"/>
              <a:gd name="connsiteY17" fmla="*/ 20725 h 1324800"/>
              <a:gd name="connsiteX18" fmla="*/ 2448000 w 2448000"/>
              <a:gd name="connsiteY18" fmla="*/ 40478 h 1324800"/>
              <a:gd name="connsiteX19" fmla="*/ 2448000 w 2448000"/>
              <a:gd name="connsiteY19" fmla="*/ 69946 h 1324800"/>
              <a:gd name="connsiteX20" fmla="*/ 2448000 w 2448000"/>
              <a:gd name="connsiteY20" fmla="*/ 111072 h 1324800"/>
              <a:gd name="connsiteX21" fmla="*/ 2448000 w 2448000"/>
              <a:gd name="connsiteY21" fmla="*/ 165799 h 1324800"/>
              <a:gd name="connsiteX22" fmla="*/ 2448000 w 2448000"/>
              <a:gd name="connsiteY22" fmla="*/ 236069 h 1324800"/>
              <a:gd name="connsiteX23" fmla="*/ 2448000 w 2448000"/>
              <a:gd name="connsiteY23" fmla="*/ 323825 h 1324800"/>
              <a:gd name="connsiteX24" fmla="*/ 2448000 w 2448000"/>
              <a:gd name="connsiteY24" fmla="*/ 431011 h 1324800"/>
              <a:gd name="connsiteX25" fmla="*/ 2448000 w 2448000"/>
              <a:gd name="connsiteY25" fmla="*/ 559570 h 1324800"/>
              <a:gd name="connsiteX26" fmla="*/ 2448000 w 2448000"/>
              <a:gd name="connsiteY26" fmla="*/ 711444 h 1324800"/>
              <a:gd name="connsiteX27" fmla="*/ 2448000 w 2448000"/>
              <a:gd name="connsiteY27" fmla="*/ 888576 h 1324800"/>
              <a:gd name="connsiteX28" fmla="*/ 2448000 w 2448000"/>
              <a:gd name="connsiteY28" fmla="*/ 1092909 h 1324800"/>
              <a:gd name="connsiteX29" fmla="*/ 2448000 w 2448000"/>
              <a:gd name="connsiteY29" fmla="*/ 1205884 h 1324800"/>
              <a:gd name="connsiteX30" fmla="*/ 2448000 w 2448000"/>
              <a:gd name="connsiteY30" fmla="*/ 1324800 h 1324800"/>
              <a:gd name="connsiteX31" fmla="*/ 0 w 2448000"/>
              <a:gd name="connsiteY31" fmla="*/ 1324800 h 1324800"/>
              <a:gd name="connsiteX32" fmla="*/ 0 w 2448000"/>
              <a:gd name="connsiteY32" fmla="*/ 1324438 h 1324800"/>
              <a:gd name="connsiteX33" fmla="*/ 0 w 2448000"/>
              <a:gd name="connsiteY33" fmla="*/ 1310794 h 1324800"/>
              <a:gd name="connsiteX34" fmla="*/ 0 w 2448000"/>
              <a:gd name="connsiteY34" fmla="*/ 1295931 h 1324800"/>
              <a:gd name="connsiteX35" fmla="*/ 0 w 2448000"/>
              <a:gd name="connsiteY35" fmla="*/ 1273759 h 1324800"/>
              <a:gd name="connsiteX36" fmla="*/ 0 w 2448000"/>
              <a:gd name="connsiteY36" fmla="*/ 1242816 h 1324800"/>
              <a:gd name="connsiteX37" fmla="*/ 0 w 2448000"/>
              <a:gd name="connsiteY37" fmla="*/ 1201640 h 1324800"/>
              <a:gd name="connsiteX38" fmla="*/ 0 w 2448000"/>
              <a:gd name="connsiteY38" fmla="*/ 1148768 h 1324800"/>
              <a:gd name="connsiteX39" fmla="*/ 0 w 2448000"/>
              <a:gd name="connsiteY39" fmla="*/ 1082740 h 1324800"/>
              <a:gd name="connsiteX40" fmla="*/ 0 w 2448000"/>
              <a:gd name="connsiteY40" fmla="*/ 1002093 h 1324800"/>
              <a:gd name="connsiteX41" fmla="*/ 0 w 2448000"/>
              <a:gd name="connsiteY41" fmla="*/ 905365 h 1324800"/>
              <a:gd name="connsiteX42" fmla="*/ 0 w 2448000"/>
              <a:gd name="connsiteY42" fmla="*/ 791094 h 1324800"/>
              <a:gd name="connsiteX43" fmla="*/ 0 w 2448000"/>
              <a:gd name="connsiteY43" fmla="*/ 657819 h 1324800"/>
              <a:gd name="connsiteX44" fmla="*/ 0 w 2448000"/>
              <a:gd name="connsiteY44" fmla="*/ 504078 h 1324800"/>
              <a:gd name="connsiteX45" fmla="*/ 0 w 2448000"/>
              <a:gd name="connsiteY45" fmla="*/ 328408 h 1324800"/>
              <a:gd name="connsiteX46" fmla="*/ 323860 w 2448000"/>
              <a:gd name="connsiteY46" fmla="*/ 0 h 13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448000" h="1324800">
                <a:moveTo>
                  <a:pt x="323860" y="0"/>
                </a:moveTo>
                <a:lnTo>
                  <a:pt x="328009" y="0"/>
                </a:lnTo>
                <a:lnTo>
                  <a:pt x="357050" y="0"/>
                </a:lnTo>
                <a:lnTo>
                  <a:pt x="388684" y="0"/>
                </a:lnTo>
                <a:lnTo>
                  <a:pt x="435875" y="0"/>
                </a:lnTo>
                <a:lnTo>
                  <a:pt x="501736" y="0"/>
                </a:lnTo>
                <a:lnTo>
                  <a:pt x="589378" y="0"/>
                </a:lnTo>
                <a:lnTo>
                  <a:pt x="701912" y="0"/>
                </a:lnTo>
                <a:lnTo>
                  <a:pt x="842449" y="0"/>
                </a:lnTo>
                <a:lnTo>
                  <a:pt x="1014102" y="0"/>
                </a:lnTo>
                <a:lnTo>
                  <a:pt x="1219982" y="0"/>
                </a:lnTo>
                <a:lnTo>
                  <a:pt x="1463200" y="0"/>
                </a:lnTo>
                <a:lnTo>
                  <a:pt x="1746868" y="0"/>
                </a:lnTo>
                <a:lnTo>
                  <a:pt x="2074098" y="0"/>
                </a:lnTo>
                <a:lnTo>
                  <a:pt x="2448000" y="0"/>
                </a:lnTo>
                <a:lnTo>
                  <a:pt x="2448000" y="2591"/>
                </a:lnTo>
                <a:lnTo>
                  <a:pt x="2448000" y="8743"/>
                </a:lnTo>
                <a:lnTo>
                  <a:pt x="2448000" y="20725"/>
                </a:lnTo>
                <a:lnTo>
                  <a:pt x="2448000" y="40478"/>
                </a:lnTo>
                <a:lnTo>
                  <a:pt x="2448000" y="69946"/>
                </a:lnTo>
                <a:lnTo>
                  <a:pt x="2448000" y="111072"/>
                </a:lnTo>
                <a:lnTo>
                  <a:pt x="2448000" y="165799"/>
                </a:lnTo>
                <a:lnTo>
                  <a:pt x="2448000" y="236069"/>
                </a:lnTo>
                <a:lnTo>
                  <a:pt x="2448000" y="323825"/>
                </a:lnTo>
                <a:lnTo>
                  <a:pt x="2448000" y="431011"/>
                </a:lnTo>
                <a:lnTo>
                  <a:pt x="2448000" y="559570"/>
                </a:lnTo>
                <a:lnTo>
                  <a:pt x="2448000" y="711444"/>
                </a:lnTo>
                <a:lnTo>
                  <a:pt x="2448000" y="888576"/>
                </a:lnTo>
                <a:lnTo>
                  <a:pt x="2448000" y="1092909"/>
                </a:lnTo>
                <a:lnTo>
                  <a:pt x="2448000" y="1205884"/>
                </a:lnTo>
                <a:lnTo>
                  <a:pt x="2448000" y="1324800"/>
                </a:lnTo>
                <a:lnTo>
                  <a:pt x="0" y="1324800"/>
                </a:lnTo>
                <a:lnTo>
                  <a:pt x="0" y="1324438"/>
                </a:lnTo>
                <a:lnTo>
                  <a:pt x="0" y="1310794"/>
                </a:lnTo>
                <a:lnTo>
                  <a:pt x="0" y="1295931"/>
                </a:lnTo>
                <a:lnTo>
                  <a:pt x="0" y="1273759"/>
                </a:lnTo>
                <a:lnTo>
                  <a:pt x="0" y="1242816"/>
                </a:lnTo>
                <a:lnTo>
                  <a:pt x="0" y="1201640"/>
                </a:lnTo>
                <a:lnTo>
                  <a:pt x="0" y="1148768"/>
                </a:lnTo>
                <a:lnTo>
                  <a:pt x="0" y="1082740"/>
                </a:lnTo>
                <a:lnTo>
                  <a:pt x="0" y="1002093"/>
                </a:lnTo>
                <a:lnTo>
                  <a:pt x="0" y="905365"/>
                </a:lnTo>
                <a:lnTo>
                  <a:pt x="0" y="791094"/>
                </a:lnTo>
                <a:lnTo>
                  <a:pt x="0" y="657819"/>
                </a:lnTo>
                <a:lnTo>
                  <a:pt x="0" y="504078"/>
                </a:lnTo>
                <a:lnTo>
                  <a:pt x="0" y="328408"/>
                </a:lnTo>
                <a:cubicBezTo>
                  <a:pt x="127004" y="200871"/>
                  <a:pt x="196856" y="127537"/>
                  <a:pt x="323860" y="0"/>
                </a:cubicBezTo>
                <a:close/>
              </a:path>
            </a:pathLst>
          </a:custGeom>
          <a:noFill/>
          <a:ln>
            <a:noFill/>
          </a:ln>
        </p:spPr>
        <p:txBody>
          <a:bodyPr wrap="square" tIns="0" bIns="36000" anchor="b" anchorCtr="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da-DK" noProof="0" dirty="0"/>
              <a:t>Klik på denne pladsholder og indsæt billede via Skyfish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199472" y="2872800"/>
            <a:ext cx="2448000" cy="2448000"/>
          </a:xfrm>
          <a:noFill/>
          <a:ln>
            <a:noFill/>
          </a:ln>
        </p:spPr>
        <p:txBody>
          <a:bodyPr tIns="180000" anchor="t" anchorCtr="0"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da-DK" noProof="0" dirty="0"/>
              <a:t>Klik på denne pladsholder og indsæt billede via Skyfish</a:t>
            </a:r>
          </a:p>
        </p:txBody>
      </p:sp>
      <p:sp>
        <p:nvSpPr>
          <p:cNvPr id="27" name="Bogstav A"/>
          <p:cNvSpPr/>
          <p:nvPr userDrawn="1"/>
        </p:nvSpPr>
        <p:spPr>
          <a:xfrm>
            <a:off x="10868302" y="2872800"/>
            <a:ext cx="1323997" cy="2448000"/>
          </a:xfrm>
          <a:custGeom>
            <a:avLst/>
            <a:gdLst>
              <a:gd name="connsiteX0" fmla="*/ 327817 w 1323997"/>
              <a:gd name="connsiteY0" fmla="*/ 0 h 2448000"/>
              <a:gd name="connsiteX1" fmla="*/ 329762 w 1323997"/>
              <a:gd name="connsiteY1" fmla="*/ 0 h 2448000"/>
              <a:gd name="connsiteX2" fmla="*/ 343382 w 1323997"/>
              <a:gd name="connsiteY2" fmla="*/ 0 h 2448000"/>
              <a:gd name="connsiteX3" fmla="*/ 358218 w 1323997"/>
              <a:gd name="connsiteY3" fmla="*/ 0 h 2448000"/>
              <a:gd name="connsiteX4" fmla="*/ 380350 w 1323997"/>
              <a:gd name="connsiteY4" fmla="*/ 0 h 2448000"/>
              <a:gd name="connsiteX5" fmla="*/ 411237 w 1323997"/>
              <a:gd name="connsiteY5" fmla="*/ 0 h 2448000"/>
              <a:gd name="connsiteX6" fmla="*/ 452339 w 1323997"/>
              <a:gd name="connsiteY6" fmla="*/ 0 h 2448000"/>
              <a:gd name="connsiteX7" fmla="*/ 505115 w 1323997"/>
              <a:gd name="connsiteY7" fmla="*/ 0 h 2448000"/>
              <a:gd name="connsiteX8" fmla="*/ 571025 w 1323997"/>
              <a:gd name="connsiteY8" fmla="*/ 0 h 2448000"/>
              <a:gd name="connsiteX9" fmla="*/ 651527 w 1323997"/>
              <a:gd name="connsiteY9" fmla="*/ 0 h 2448000"/>
              <a:gd name="connsiteX10" fmla="*/ 748080 w 1323997"/>
              <a:gd name="connsiteY10" fmla="*/ 0 h 2448000"/>
              <a:gd name="connsiteX11" fmla="*/ 862145 w 1323997"/>
              <a:gd name="connsiteY11" fmla="*/ 0 h 2448000"/>
              <a:gd name="connsiteX12" fmla="*/ 995180 w 1323997"/>
              <a:gd name="connsiteY12" fmla="*/ 0 h 2448000"/>
              <a:gd name="connsiteX13" fmla="*/ 1148644 w 1323997"/>
              <a:gd name="connsiteY13" fmla="*/ 0 h 2448000"/>
              <a:gd name="connsiteX14" fmla="*/ 1323997 w 1323997"/>
              <a:gd name="connsiteY14" fmla="*/ 0 h 2448000"/>
              <a:gd name="connsiteX15" fmla="*/ 1323997 w 1323997"/>
              <a:gd name="connsiteY15" fmla="*/ 612794 h 2448000"/>
              <a:gd name="connsiteX16" fmla="*/ 900700 w 1323997"/>
              <a:gd name="connsiteY16" fmla="*/ 612794 h 2448000"/>
              <a:gd name="connsiteX17" fmla="*/ 900700 w 1323997"/>
              <a:gd name="connsiteY17" fmla="*/ 1225588 h 2448000"/>
              <a:gd name="connsiteX18" fmla="*/ 1323997 w 1323997"/>
              <a:gd name="connsiteY18" fmla="*/ 1225588 h 2448000"/>
              <a:gd name="connsiteX19" fmla="*/ 1323997 w 1323997"/>
              <a:gd name="connsiteY19" fmla="*/ 1835206 h 2448000"/>
              <a:gd name="connsiteX20" fmla="*/ 900700 w 1323997"/>
              <a:gd name="connsiteY20" fmla="*/ 1835206 h 2448000"/>
              <a:gd name="connsiteX21" fmla="*/ 900700 w 1323997"/>
              <a:gd name="connsiteY21" fmla="*/ 2448000 h 2448000"/>
              <a:gd name="connsiteX22" fmla="*/ 898941 w 1323997"/>
              <a:gd name="connsiteY22" fmla="*/ 2448000 h 2448000"/>
              <a:gd name="connsiteX23" fmla="*/ 886627 w 1323997"/>
              <a:gd name="connsiteY23" fmla="*/ 2448000 h 2448000"/>
              <a:gd name="connsiteX24" fmla="*/ 873213 w 1323997"/>
              <a:gd name="connsiteY24" fmla="*/ 2448000 h 2448000"/>
              <a:gd name="connsiteX25" fmla="*/ 853202 w 1323997"/>
              <a:gd name="connsiteY25" fmla="*/ 2448000 h 2448000"/>
              <a:gd name="connsiteX26" fmla="*/ 825275 w 1323997"/>
              <a:gd name="connsiteY26" fmla="*/ 2448000 h 2448000"/>
              <a:gd name="connsiteX27" fmla="*/ 788113 w 1323997"/>
              <a:gd name="connsiteY27" fmla="*/ 2448000 h 2448000"/>
              <a:gd name="connsiteX28" fmla="*/ 740395 w 1323997"/>
              <a:gd name="connsiteY28" fmla="*/ 2448000 h 2448000"/>
              <a:gd name="connsiteX29" fmla="*/ 680803 w 1323997"/>
              <a:gd name="connsiteY29" fmla="*/ 2448000 h 2448000"/>
              <a:gd name="connsiteX30" fmla="*/ 608017 w 1323997"/>
              <a:gd name="connsiteY30" fmla="*/ 2448000 h 2448000"/>
              <a:gd name="connsiteX31" fmla="*/ 520717 w 1323997"/>
              <a:gd name="connsiteY31" fmla="*/ 2448000 h 2448000"/>
              <a:gd name="connsiteX32" fmla="*/ 417586 w 1323997"/>
              <a:gd name="connsiteY32" fmla="*/ 2448000 h 2448000"/>
              <a:gd name="connsiteX33" fmla="*/ 297302 w 1323997"/>
              <a:gd name="connsiteY33" fmla="*/ 2448000 h 2448000"/>
              <a:gd name="connsiteX34" fmla="*/ 158546 w 1323997"/>
              <a:gd name="connsiteY34" fmla="*/ 2448000 h 2448000"/>
              <a:gd name="connsiteX35" fmla="*/ 0 w 1323997"/>
              <a:gd name="connsiteY35" fmla="*/ 2448000 h 2448000"/>
              <a:gd name="connsiteX36" fmla="*/ 0 w 1323997"/>
              <a:gd name="connsiteY36" fmla="*/ 2443857 h 2448000"/>
              <a:gd name="connsiteX37" fmla="*/ 0 w 1323997"/>
              <a:gd name="connsiteY37" fmla="*/ 2414860 h 2448000"/>
              <a:gd name="connsiteX38" fmla="*/ 0 w 1323997"/>
              <a:gd name="connsiteY38" fmla="*/ 2383273 h 2448000"/>
              <a:gd name="connsiteX39" fmla="*/ 0 w 1323997"/>
              <a:gd name="connsiteY39" fmla="*/ 2336152 h 2448000"/>
              <a:gd name="connsiteX40" fmla="*/ 0 w 1323997"/>
              <a:gd name="connsiteY40" fmla="*/ 2270390 h 2448000"/>
              <a:gd name="connsiteX41" fmla="*/ 0 w 1323997"/>
              <a:gd name="connsiteY41" fmla="*/ 2182879 h 2448000"/>
              <a:gd name="connsiteX42" fmla="*/ 0 w 1323997"/>
              <a:gd name="connsiteY42" fmla="*/ 2070514 h 2448000"/>
              <a:gd name="connsiteX43" fmla="*/ 0 w 1323997"/>
              <a:gd name="connsiteY43" fmla="*/ 1930186 h 2448000"/>
              <a:gd name="connsiteX44" fmla="*/ 0 w 1323997"/>
              <a:gd name="connsiteY44" fmla="*/ 1758790 h 2448000"/>
              <a:gd name="connsiteX45" fmla="*/ 0 w 1323997"/>
              <a:gd name="connsiteY45" fmla="*/ 1553218 h 2448000"/>
              <a:gd name="connsiteX46" fmla="*/ 0 w 1323997"/>
              <a:gd name="connsiteY46" fmla="*/ 1310363 h 2448000"/>
              <a:gd name="connsiteX47" fmla="*/ 0 w 1323997"/>
              <a:gd name="connsiteY47" fmla="*/ 1027119 h 2448000"/>
              <a:gd name="connsiteX48" fmla="*/ 0 w 1323997"/>
              <a:gd name="connsiteY48" fmla="*/ 700379 h 2448000"/>
              <a:gd name="connsiteX49" fmla="*/ 0 w 1323997"/>
              <a:gd name="connsiteY49" fmla="*/ 327035 h 2448000"/>
              <a:gd name="connsiteX50" fmla="*/ 327817 w 1323997"/>
              <a:gd name="connsiteY50" fmla="*/ 0 h 24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23997" h="2448000">
                <a:moveTo>
                  <a:pt x="327817" y="0"/>
                </a:moveTo>
                <a:lnTo>
                  <a:pt x="329762" y="0"/>
                </a:lnTo>
                <a:lnTo>
                  <a:pt x="343382" y="0"/>
                </a:lnTo>
                <a:lnTo>
                  <a:pt x="358218" y="0"/>
                </a:lnTo>
                <a:lnTo>
                  <a:pt x="380350" y="0"/>
                </a:lnTo>
                <a:lnTo>
                  <a:pt x="411237" y="0"/>
                </a:lnTo>
                <a:lnTo>
                  <a:pt x="452339" y="0"/>
                </a:lnTo>
                <a:lnTo>
                  <a:pt x="505115" y="0"/>
                </a:lnTo>
                <a:lnTo>
                  <a:pt x="571025" y="0"/>
                </a:lnTo>
                <a:lnTo>
                  <a:pt x="651527" y="0"/>
                </a:lnTo>
                <a:lnTo>
                  <a:pt x="748080" y="0"/>
                </a:lnTo>
                <a:lnTo>
                  <a:pt x="862145" y="0"/>
                </a:lnTo>
                <a:lnTo>
                  <a:pt x="995180" y="0"/>
                </a:lnTo>
                <a:lnTo>
                  <a:pt x="1148644" y="0"/>
                </a:lnTo>
                <a:lnTo>
                  <a:pt x="1323997" y="0"/>
                </a:lnTo>
                <a:cubicBezTo>
                  <a:pt x="1323997" y="0"/>
                  <a:pt x="1323997" y="0"/>
                  <a:pt x="1323997" y="612794"/>
                </a:cubicBezTo>
                <a:cubicBezTo>
                  <a:pt x="1323997" y="612794"/>
                  <a:pt x="1323997" y="612794"/>
                  <a:pt x="900700" y="612794"/>
                </a:cubicBezTo>
                <a:cubicBezTo>
                  <a:pt x="900700" y="612794"/>
                  <a:pt x="900700" y="612794"/>
                  <a:pt x="900700" y="1225588"/>
                </a:cubicBezTo>
                <a:lnTo>
                  <a:pt x="1323997" y="1225588"/>
                </a:lnTo>
                <a:cubicBezTo>
                  <a:pt x="1323997" y="1225588"/>
                  <a:pt x="1323997" y="1225588"/>
                  <a:pt x="1323997" y="1835206"/>
                </a:cubicBezTo>
                <a:cubicBezTo>
                  <a:pt x="1323997" y="1835206"/>
                  <a:pt x="1323997" y="1835206"/>
                  <a:pt x="900700" y="1835206"/>
                </a:cubicBezTo>
                <a:cubicBezTo>
                  <a:pt x="900700" y="1835206"/>
                  <a:pt x="900700" y="1835206"/>
                  <a:pt x="900700" y="2448000"/>
                </a:cubicBezTo>
                <a:lnTo>
                  <a:pt x="898941" y="2448000"/>
                </a:lnTo>
                <a:lnTo>
                  <a:pt x="886627" y="2448000"/>
                </a:lnTo>
                <a:lnTo>
                  <a:pt x="873213" y="2448000"/>
                </a:lnTo>
                <a:lnTo>
                  <a:pt x="853202" y="2448000"/>
                </a:lnTo>
                <a:lnTo>
                  <a:pt x="825275" y="2448000"/>
                </a:lnTo>
                <a:lnTo>
                  <a:pt x="788113" y="2448000"/>
                </a:lnTo>
                <a:lnTo>
                  <a:pt x="740395" y="2448000"/>
                </a:lnTo>
                <a:lnTo>
                  <a:pt x="680803" y="2448000"/>
                </a:lnTo>
                <a:lnTo>
                  <a:pt x="608017" y="2448000"/>
                </a:lnTo>
                <a:lnTo>
                  <a:pt x="520717" y="2448000"/>
                </a:lnTo>
                <a:lnTo>
                  <a:pt x="417586" y="2448000"/>
                </a:lnTo>
                <a:lnTo>
                  <a:pt x="297302" y="2448000"/>
                </a:lnTo>
                <a:lnTo>
                  <a:pt x="158546" y="2448000"/>
                </a:lnTo>
                <a:lnTo>
                  <a:pt x="0" y="2448000"/>
                </a:lnTo>
                <a:lnTo>
                  <a:pt x="0" y="2443857"/>
                </a:lnTo>
                <a:lnTo>
                  <a:pt x="0" y="2414860"/>
                </a:lnTo>
                <a:lnTo>
                  <a:pt x="0" y="2383273"/>
                </a:lnTo>
                <a:lnTo>
                  <a:pt x="0" y="2336152"/>
                </a:lnTo>
                <a:lnTo>
                  <a:pt x="0" y="2270390"/>
                </a:lnTo>
                <a:lnTo>
                  <a:pt x="0" y="2182879"/>
                </a:lnTo>
                <a:lnTo>
                  <a:pt x="0" y="2070514"/>
                </a:lnTo>
                <a:lnTo>
                  <a:pt x="0" y="1930186"/>
                </a:lnTo>
                <a:lnTo>
                  <a:pt x="0" y="1758790"/>
                </a:lnTo>
                <a:lnTo>
                  <a:pt x="0" y="1553218"/>
                </a:lnTo>
                <a:lnTo>
                  <a:pt x="0" y="1310363"/>
                </a:lnTo>
                <a:lnTo>
                  <a:pt x="0" y="1027119"/>
                </a:lnTo>
                <a:lnTo>
                  <a:pt x="0" y="700379"/>
                </a:lnTo>
                <a:lnTo>
                  <a:pt x="0" y="327035"/>
                </a:lnTo>
                <a:cubicBezTo>
                  <a:pt x="127308" y="200031"/>
                  <a:pt x="200509" y="127004"/>
                  <a:pt x="32781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755649" y="5963881"/>
            <a:ext cx="4564800" cy="180000"/>
          </a:xfrm>
          <a:prstGeom prst="rect">
            <a:avLst/>
          </a:prstGeom>
        </p:spPr>
        <p:txBody>
          <a:bodyPr/>
          <a:lstStyle>
            <a:lvl1pPr rtl="0">
              <a:defRPr sz="1600">
                <a:solidFill>
                  <a:schemeClr val="bg2"/>
                </a:solidFill>
              </a:defRPr>
            </a:lvl1pPr>
          </a:lstStyle>
          <a:p>
            <a:fld id="{A564B39A-844A-43C5-9F2D-26F589F9F649}" type="datetime2">
              <a:rPr lang="da-DK" smtClean="0"/>
              <a:pPr/>
              <a:t>14. september 2022</a:t>
            </a:fld>
            <a:endParaRPr lang="da-DK" dirty="0"/>
          </a:p>
        </p:txBody>
      </p:sp>
      <p:sp>
        <p:nvSpPr>
          <p:cNvPr id="15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7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billederne udskiftes. </a:t>
            </a:r>
          </a:p>
        </p:txBody>
      </p:sp>
      <p:pic>
        <p:nvPicPr>
          <p:cNvPr id="19" name="Logo nav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199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25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87" userDrawn="1">
          <p15:clr>
            <a:srgbClr val="000000"/>
          </p15:clr>
        </p15:guide>
        <p15:guide id="2" orient="horz" pos="1809" userDrawn="1">
          <p15:clr>
            <a:srgbClr val="00000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, indhold og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801" y="1989056"/>
            <a:ext cx="5112000" cy="4112944"/>
          </a:xfrm>
        </p:spPr>
        <p:txBody>
          <a:bodyPr/>
          <a:lstStyle/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7346400" y="1987550"/>
            <a:ext cx="4392000" cy="439350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graﬁkken udskiftes. </a:t>
            </a:r>
          </a:p>
        </p:txBody>
      </p:sp>
    </p:spTree>
    <p:extLst>
      <p:ext uri="{BB962C8B-B14F-4D97-AF65-F5344CB8AC3E}">
        <p14:creationId xmlns:p14="http://schemas.microsoft.com/office/powerpoint/2010/main" val="319034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, rø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180000" bIns="0" anchor="t" anchorCtr="0"/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/>
          </p:nvPr>
        </p:nvSpPr>
        <p:spPr>
          <a:xfrm>
            <a:off x="1539875" y="2873905"/>
            <a:ext cx="3779700" cy="3780000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216000" tIns="180000" rIns="216000" bIns="2520000" anchor="t" anchorCtr="0">
            <a:noAutofit/>
          </a:bodyPr>
          <a:lstStyle>
            <a:lvl1pPr algn="l">
              <a:lnSpc>
                <a:spcPct val="91000"/>
              </a:lnSpc>
              <a:defRPr sz="22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9874" y="3748035"/>
            <a:ext cx="3780000" cy="2352728"/>
          </a:xfrm>
        </p:spPr>
        <p:txBody>
          <a:bodyPr lIns="216000" rIns="216000"/>
          <a:lstStyle>
            <a:lvl1pPr marL="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1pPr>
            <a:lvl2pPr marL="216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2pPr>
            <a:lvl3pPr marL="432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3pPr>
            <a:lvl4pPr marL="648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4pPr>
            <a:lvl5pPr marL="864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1" name="Faktaboks 3"/>
          <p:cNvSpPr>
            <a:spLocks noGrp="1"/>
          </p:cNvSpPr>
          <p:nvPr>
            <p:ph type="body" sz="quarter" idx="16"/>
          </p:nvPr>
        </p:nvSpPr>
        <p:spPr>
          <a:xfrm>
            <a:off x="5536800" y="4204800"/>
            <a:ext cx="2448000" cy="2451102"/>
          </a:xfrm>
          <a:custGeom>
            <a:avLst/>
            <a:gdLst>
              <a:gd name="connsiteX0" fmla="*/ 0 w 2448000"/>
              <a:gd name="connsiteY0" fmla="*/ 0 h 2451102"/>
              <a:gd name="connsiteX1" fmla="*/ 222403 w 2448000"/>
              <a:gd name="connsiteY1" fmla="*/ 0 h 2451102"/>
              <a:gd name="connsiteX2" fmla="*/ 430910 w 2448000"/>
              <a:gd name="connsiteY2" fmla="*/ 0 h 2451102"/>
              <a:gd name="connsiteX3" fmla="*/ 625970 w 2448000"/>
              <a:gd name="connsiteY3" fmla="*/ 0 h 2451102"/>
              <a:gd name="connsiteX4" fmla="*/ 808032 w 2448000"/>
              <a:gd name="connsiteY4" fmla="*/ 0 h 2451102"/>
              <a:gd name="connsiteX5" fmla="*/ 977542 w 2448000"/>
              <a:gd name="connsiteY5" fmla="*/ 0 h 2451102"/>
              <a:gd name="connsiteX6" fmla="*/ 1134950 w 2448000"/>
              <a:gd name="connsiteY6" fmla="*/ 0 h 2451102"/>
              <a:gd name="connsiteX7" fmla="*/ 1280703 w 2448000"/>
              <a:gd name="connsiteY7" fmla="*/ 0 h 2451102"/>
              <a:gd name="connsiteX8" fmla="*/ 1415250 w 2448000"/>
              <a:gd name="connsiteY8" fmla="*/ 0 h 2451102"/>
              <a:gd name="connsiteX9" fmla="*/ 1539040 w 2448000"/>
              <a:gd name="connsiteY9" fmla="*/ 0 h 2451102"/>
              <a:gd name="connsiteX10" fmla="*/ 1652520 w 2448000"/>
              <a:gd name="connsiteY10" fmla="*/ 0 h 2451102"/>
              <a:gd name="connsiteX11" fmla="*/ 1756138 w 2448000"/>
              <a:gd name="connsiteY11" fmla="*/ 0 h 2451102"/>
              <a:gd name="connsiteX12" fmla="*/ 1850344 w 2448000"/>
              <a:gd name="connsiteY12" fmla="*/ 0 h 2451102"/>
              <a:gd name="connsiteX13" fmla="*/ 1935585 w 2448000"/>
              <a:gd name="connsiteY13" fmla="*/ 0 h 2451102"/>
              <a:gd name="connsiteX14" fmla="*/ 2012309 w 2448000"/>
              <a:gd name="connsiteY14" fmla="*/ 0 h 2451102"/>
              <a:gd name="connsiteX15" fmla="*/ 2080965 w 2448000"/>
              <a:gd name="connsiteY15" fmla="*/ 0 h 2451102"/>
              <a:gd name="connsiteX16" fmla="*/ 2142000 w 2448000"/>
              <a:gd name="connsiteY16" fmla="*/ 0 h 2451102"/>
              <a:gd name="connsiteX17" fmla="*/ 2243004 w 2448000"/>
              <a:gd name="connsiteY17" fmla="*/ 0 h 2451102"/>
              <a:gd name="connsiteX18" fmla="*/ 2318906 w 2448000"/>
              <a:gd name="connsiteY18" fmla="*/ 0 h 2451102"/>
              <a:gd name="connsiteX19" fmla="*/ 2373293 w 2448000"/>
              <a:gd name="connsiteY19" fmla="*/ 0 h 2451102"/>
              <a:gd name="connsiteX20" fmla="*/ 2409750 w 2448000"/>
              <a:gd name="connsiteY20" fmla="*/ 0 h 2451102"/>
              <a:gd name="connsiteX21" fmla="*/ 2431864 w 2448000"/>
              <a:gd name="connsiteY21" fmla="*/ 0 h 2451102"/>
              <a:gd name="connsiteX22" fmla="*/ 2443219 w 2448000"/>
              <a:gd name="connsiteY22" fmla="*/ 0 h 2451102"/>
              <a:gd name="connsiteX23" fmla="*/ 2448000 w 2448000"/>
              <a:gd name="connsiteY23" fmla="*/ 0 h 2451102"/>
              <a:gd name="connsiteX24" fmla="*/ 2448000 w 2448000"/>
              <a:gd name="connsiteY24" fmla="*/ 192936 h 2451102"/>
              <a:gd name="connsiteX25" fmla="*/ 2448000 w 2448000"/>
              <a:gd name="connsiteY25" fmla="*/ 373817 h 2451102"/>
              <a:gd name="connsiteX26" fmla="*/ 2448000 w 2448000"/>
              <a:gd name="connsiteY26" fmla="*/ 543032 h 2451102"/>
              <a:gd name="connsiteX27" fmla="*/ 2448000 w 2448000"/>
              <a:gd name="connsiteY27" fmla="*/ 700971 h 2451102"/>
              <a:gd name="connsiteX28" fmla="*/ 2448000 w 2448000"/>
              <a:gd name="connsiteY28" fmla="*/ 848022 h 2451102"/>
              <a:gd name="connsiteX29" fmla="*/ 2448000 w 2448000"/>
              <a:gd name="connsiteY29" fmla="*/ 984574 h 2451102"/>
              <a:gd name="connsiteX30" fmla="*/ 2448000 w 2448000"/>
              <a:gd name="connsiteY30" fmla="*/ 1111016 h 2451102"/>
              <a:gd name="connsiteX31" fmla="*/ 2448000 w 2448000"/>
              <a:gd name="connsiteY31" fmla="*/ 1227737 h 2451102"/>
              <a:gd name="connsiteX32" fmla="*/ 2448000 w 2448000"/>
              <a:gd name="connsiteY32" fmla="*/ 1335125 h 2451102"/>
              <a:gd name="connsiteX33" fmla="*/ 2448000 w 2448000"/>
              <a:gd name="connsiteY33" fmla="*/ 1433569 h 2451102"/>
              <a:gd name="connsiteX34" fmla="*/ 2448000 w 2448000"/>
              <a:gd name="connsiteY34" fmla="*/ 1523459 h 2451102"/>
              <a:gd name="connsiteX35" fmla="*/ 2448000 w 2448000"/>
              <a:gd name="connsiteY35" fmla="*/ 1605183 h 2451102"/>
              <a:gd name="connsiteX36" fmla="*/ 2448000 w 2448000"/>
              <a:gd name="connsiteY36" fmla="*/ 1679129 h 2451102"/>
              <a:gd name="connsiteX37" fmla="*/ 2448000 w 2448000"/>
              <a:gd name="connsiteY37" fmla="*/ 1745688 h 2451102"/>
              <a:gd name="connsiteX38" fmla="*/ 2448000 w 2448000"/>
              <a:gd name="connsiteY38" fmla="*/ 1858196 h 2451102"/>
              <a:gd name="connsiteX39" fmla="*/ 2448000 w 2448000"/>
              <a:gd name="connsiteY39" fmla="*/ 1945817 h 2451102"/>
              <a:gd name="connsiteX40" fmla="*/ 2448000 w 2448000"/>
              <a:gd name="connsiteY40" fmla="*/ 2011663 h 2451102"/>
              <a:gd name="connsiteX41" fmla="*/ 2448000 w 2448000"/>
              <a:gd name="connsiteY41" fmla="*/ 2058844 h 2451102"/>
              <a:gd name="connsiteX42" fmla="*/ 2448000 w 2448000"/>
              <a:gd name="connsiteY42" fmla="*/ 2090471 h 2451102"/>
              <a:gd name="connsiteX43" fmla="*/ 2448000 w 2448000"/>
              <a:gd name="connsiteY43" fmla="*/ 2109654 h 2451102"/>
              <a:gd name="connsiteX44" fmla="*/ 2448000 w 2448000"/>
              <a:gd name="connsiteY44" fmla="*/ 2119505 h 2451102"/>
              <a:gd name="connsiteX45" fmla="*/ 2448000 w 2448000"/>
              <a:gd name="connsiteY45" fmla="*/ 2123653 h 2451102"/>
              <a:gd name="connsiteX46" fmla="*/ 2124140 w 2448000"/>
              <a:gd name="connsiteY46" fmla="*/ 2451102 h 2451102"/>
              <a:gd name="connsiteX47" fmla="*/ 0 w 2448000"/>
              <a:gd name="connsiteY47" fmla="*/ 2451102 h 24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448000" h="2451102">
                <a:moveTo>
                  <a:pt x="0" y="0"/>
                </a:moveTo>
                <a:lnTo>
                  <a:pt x="222403" y="0"/>
                </a:lnTo>
                <a:lnTo>
                  <a:pt x="430910" y="0"/>
                </a:lnTo>
                <a:lnTo>
                  <a:pt x="625970" y="0"/>
                </a:lnTo>
                <a:lnTo>
                  <a:pt x="808032" y="0"/>
                </a:lnTo>
                <a:lnTo>
                  <a:pt x="977542" y="0"/>
                </a:lnTo>
                <a:lnTo>
                  <a:pt x="1134950" y="0"/>
                </a:lnTo>
                <a:lnTo>
                  <a:pt x="1280703" y="0"/>
                </a:lnTo>
                <a:lnTo>
                  <a:pt x="1415250" y="0"/>
                </a:lnTo>
                <a:lnTo>
                  <a:pt x="1539040" y="0"/>
                </a:lnTo>
                <a:lnTo>
                  <a:pt x="1652520" y="0"/>
                </a:lnTo>
                <a:lnTo>
                  <a:pt x="1756138" y="0"/>
                </a:lnTo>
                <a:lnTo>
                  <a:pt x="1850344" y="0"/>
                </a:lnTo>
                <a:lnTo>
                  <a:pt x="1935585" y="0"/>
                </a:lnTo>
                <a:lnTo>
                  <a:pt x="2012309" y="0"/>
                </a:lnTo>
                <a:lnTo>
                  <a:pt x="2080965" y="0"/>
                </a:lnTo>
                <a:lnTo>
                  <a:pt x="2142000" y="0"/>
                </a:lnTo>
                <a:lnTo>
                  <a:pt x="2243004" y="0"/>
                </a:lnTo>
                <a:lnTo>
                  <a:pt x="2318906" y="0"/>
                </a:lnTo>
                <a:lnTo>
                  <a:pt x="2373293" y="0"/>
                </a:lnTo>
                <a:lnTo>
                  <a:pt x="2409750" y="0"/>
                </a:lnTo>
                <a:lnTo>
                  <a:pt x="2431864" y="0"/>
                </a:lnTo>
                <a:lnTo>
                  <a:pt x="2443219" y="0"/>
                </a:lnTo>
                <a:lnTo>
                  <a:pt x="2448000" y="0"/>
                </a:lnTo>
                <a:lnTo>
                  <a:pt x="2448000" y="192936"/>
                </a:lnTo>
                <a:lnTo>
                  <a:pt x="2448000" y="373817"/>
                </a:lnTo>
                <a:lnTo>
                  <a:pt x="2448000" y="543032"/>
                </a:lnTo>
                <a:lnTo>
                  <a:pt x="2448000" y="700971"/>
                </a:lnTo>
                <a:lnTo>
                  <a:pt x="2448000" y="848022"/>
                </a:lnTo>
                <a:lnTo>
                  <a:pt x="2448000" y="984574"/>
                </a:lnTo>
                <a:lnTo>
                  <a:pt x="2448000" y="1111016"/>
                </a:lnTo>
                <a:lnTo>
                  <a:pt x="2448000" y="1227737"/>
                </a:lnTo>
                <a:lnTo>
                  <a:pt x="2448000" y="1335125"/>
                </a:lnTo>
                <a:lnTo>
                  <a:pt x="2448000" y="1433569"/>
                </a:lnTo>
                <a:lnTo>
                  <a:pt x="2448000" y="1523459"/>
                </a:lnTo>
                <a:lnTo>
                  <a:pt x="2448000" y="1605183"/>
                </a:lnTo>
                <a:lnTo>
                  <a:pt x="2448000" y="1679129"/>
                </a:lnTo>
                <a:lnTo>
                  <a:pt x="2448000" y="1745688"/>
                </a:lnTo>
                <a:lnTo>
                  <a:pt x="2448000" y="1858196"/>
                </a:lnTo>
                <a:lnTo>
                  <a:pt x="2448000" y="1945817"/>
                </a:lnTo>
                <a:lnTo>
                  <a:pt x="2448000" y="2011663"/>
                </a:lnTo>
                <a:lnTo>
                  <a:pt x="2448000" y="2058844"/>
                </a:lnTo>
                <a:lnTo>
                  <a:pt x="2448000" y="2090471"/>
                </a:lnTo>
                <a:lnTo>
                  <a:pt x="2448000" y="2109654"/>
                </a:lnTo>
                <a:lnTo>
                  <a:pt x="2448000" y="2119505"/>
                </a:lnTo>
                <a:lnTo>
                  <a:pt x="2448000" y="2123653"/>
                </a:lnTo>
                <a:cubicBezTo>
                  <a:pt x="2324171" y="2250818"/>
                  <a:pt x="2251144" y="2323937"/>
                  <a:pt x="2124140" y="2451102"/>
                </a:cubicBezTo>
                <a:cubicBezTo>
                  <a:pt x="0" y="2451102"/>
                  <a:pt x="0" y="2451102"/>
                  <a:pt x="0" y="245110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16000" tIns="216000" rIns="216000" bIns="216000" anchor="t" anchorCtr="0">
            <a:noAutofit/>
          </a:bodyPr>
          <a:lstStyle>
            <a:lvl1pPr marL="0" indent="0">
              <a:spcAft>
                <a:spcPts val="500"/>
              </a:spcAft>
              <a:buFont typeface="Arial" panose="020B0604020202020204" pitchFamily="34" charset="0"/>
              <a:buChar char="​"/>
              <a:defRPr sz="1400" b="1">
                <a:solidFill>
                  <a:schemeClr val="bg2"/>
                </a:solidFill>
              </a:defRPr>
            </a:lvl1pPr>
            <a:lvl2pPr marL="0" indent="0">
              <a:spcAft>
                <a:spcPts val="500"/>
              </a:spcAft>
              <a:buFont typeface="Arial" panose="020B0604020202020204" pitchFamily="34" charset="0"/>
              <a:buChar char="​"/>
              <a:defRPr sz="1400">
                <a:solidFill>
                  <a:schemeClr val="bg2"/>
                </a:solidFill>
              </a:defRPr>
            </a:lvl2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208800" y="1540800"/>
            <a:ext cx="1116000" cy="1116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billede/</a:t>
            </a:r>
            <a:r>
              <a:rPr lang="da-DK" sz="1200" dirty="0" err="1"/>
              <a:t>graﬁk</a:t>
            </a:r>
            <a:r>
              <a:rPr lang="da-DK" sz="1200" dirty="0"/>
              <a:t> udskiftes. Tekstboksen kan ﬂyttes rundt ift. billedet, vælg boksen</a:t>
            </a:r>
            <a:r>
              <a:rPr lang="da-DK" sz="1200" baseline="0" dirty="0"/>
              <a:t> og al teksten i boksen</a:t>
            </a:r>
            <a:r>
              <a:rPr lang="da-DK" sz="1200" dirty="0"/>
              <a:t>. Farven på tekst og tekstboks kan ændres til hvid/rød/grå.</a:t>
            </a:r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7" name="Date Placeholder 11" hidden="1"/>
          <p:cNvSpPr>
            <a:spLocks noGrp="1"/>
          </p:cNvSpPr>
          <p:nvPr>
            <p:ph type="dt" sz="half" idx="10"/>
          </p:nvPr>
        </p:nvSpPr>
        <p:spPr>
          <a:xfrm>
            <a:off x="0" y="6984000"/>
            <a:ext cx="0" cy="0"/>
          </a:xfrm>
        </p:spPr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15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1765941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1196459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/>
          <p:cNvSpPr/>
          <p:nvPr userDrawn="1"/>
        </p:nvSpPr>
        <p:spPr>
          <a:xfrm>
            <a:off x="1216324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342891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lede,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180000" bIns="0" anchor="t" anchorCtr="0"/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/>
          </p:nvPr>
        </p:nvSpPr>
        <p:spPr>
          <a:xfrm>
            <a:off x="1539875" y="2873905"/>
            <a:ext cx="3779700" cy="3780000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216000" tIns="180000" rIns="216000" bIns="2520000" anchor="t" anchorCtr="0">
            <a:noAutofit/>
          </a:bodyPr>
          <a:lstStyle>
            <a:lvl1pPr algn="l">
              <a:lnSpc>
                <a:spcPct val="91000"/>
              </a:lnSpc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539874" y="3748035"/>
            <a:ext cx="3780000" cy="2352728"/>
          </a:xfrm>
        </p:spPr>
        <p:txBody>
          <a:bodyPr lIns="216000" rIns="216000"/>
          <a:lstStyle>
            <a:lvl1pPr marL="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1pPr>
            <a:lvl2pPr marL="21600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2pPr>
            <a:lvl3pPr marL="43200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3pPr>
            <a:lvl4pPr marL="64800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4pPr>
            <a:lvl5pPr marL="864000" indent="0">
              <a:spcAft>
                <a:spcPts val="500"/>
              </a:spcAft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1" name="Faktaboks 3"/>
          <p:cNvSpPr>
            <a:spLocks noGrp="1"/>
          </p:cNvSpPr>
          <p:nvPr>
            <p:ph type="body" sz="quarter" idx="16"/>
          </p:nvPr>
        </p:nvSpPr>
        <p:spPr>
          <a:xfrm>
            <a:off x="5536800" y="4204800"/>
            <a:ext cx="2448000" cy="2451102"/>
          </a:xfrm>
          <a:custGeom>
            <a:avLst/>
            <a:gdLst>
              <a:gd name="connsiteX0" fmla="*/ 0 w 2448000"/>
              <a:gd name="connsiteY0" fmla="*/ 0 h 2451102"/>
              <a:gd name="connsiteX1" fmla="*/ 222403 w 2448000"/>
              <a:gd name="connsiteY1" fmla="*/ 0 h 2451102"/>
              <a:gd name="connsiteX2" fmla="*/ 430910 w 2448000"/>
              <a:gd name="connsiteY2" fmla="*/ 0 h 2451102"/>
              <a:gd name="connsiteX3" fmla="*/ 625970 w 2448000"/>
              <a:gd name="connsiteY3" fmla="*/ 0 h 2451102"/>
              <a:gd name="connsiteX4" fmla="*/ 808032 w 2448000"/>
              <a:gd name="connsiteY4" fmla="*/ 0 h 2451102"/>
              <a:gd name="connsiteX5" fmla="*/ 977542 w 2448000"/>
              <a:gd name="connsiteY5" fmla="*/ 0 h 2451102"/>
              <a:gd name="connsiteX6" fmla="*/ 1134950 w 2448000"/>
              <a:gd name="connsiteY6" fmla="*/ 0 h 2451102"/>
              <a:gd name="connsiteX7" fmla="*/ 1280703 w 2448000"/>
              <a:gd name="connsiteY7" fmla="*/ 0 h 2451102"/>
              <a:gd name="connsiteX8" fmla="*/ 1415250 w 2448000"/>
              <a:gd name="connsiteY8" fmla="*/ 0 h 2451102"/>
              <a:gd name="connsiteX9" fmla="*/ 1539040 w 2448000"/>
              <a:gd name="connsiteY9" fmla="*/ 0 h 2451102"/>
              <a:gd name="connsiteX10" fmla="*/ 1652520 w 2448000"/>
              <a:gd name="connsiteY10" fmla="*/ 0 h 2451102"/>
              <a:gd name="connsiteX11" fmla="*/ 1756138 w 2448000"/>
              <a:gd name="connsiteY11" fmla="*/ 0 h 2451102"/>
              <a:gd name="connsiteX12" fmla="*/ 1850344 w 2448000"/>
              <a:gd name="connsiteY12" fmla="*/ 0 h 2451102"/>
              <a:gd name="connsiteX13" fmla="*/ 1935585 w 2448000"/>
              <a:gd name="connsiteY13" fmla="*/ 0 h 2451102"/>
              <a:gd name="connsiteX14" fmla="*/ 2012309 w 2448000"/>
              <a:gd name="connsiteY14" fmla="*/ 0 h 2451102"/>
              <a:gd name="connsiteX15" fmla="*/ 2080965 w 2448000"/>
              <a:gd name="connsiteY15" fmla="*/ 0 h 2451102"/>
              <a:gd name="connsiteX16" fmla="*/ 2142000 w 2448000"/>
              <a:gd name="connsiteY16" fmla="*/ 0 h 2451102"/>
              <a:gd name="connsiteX17" fmla="*/ 2243004 w 2448000"/>
              <a:gd name="connsiteY17" fmla="*/ 0 h 2451102"/>
              <a:gd name="connsiteX18" fmla="*/ 2318906 w 2448000"/>
              <a:gd name="connsiteY18" fmla="*/ 0 h 2451102"/>
              <a:gd name="connsiteX19" fmla="*/ 2373293 w 2448000"/>
              <a:gd name="connsiteY19" fmla="*/ 0 h 2451102"/>
              <a:gd name="connsiteX20" fmla="*/ 2409750 w 2448000"/>
              <a:gd name="connsiteY20" fmla="*/ 0 h 2451102"/>
              <a:gd name="connsiteX21" fmla="*/ 2431864 w 2448000"/>
              <a:gd name="connsiteY21" fmla="*/ 0 h 2451102"/>
              <a:gd name="connsiteX22" fmla="*/ 2443219 w 2448000"/>
              <a:gd name="connsiteY22" fmla="*/ 0 h 2451102"/>
              <a:gd name="connsiteX23" fmla="*/ 2448000 w 2448000"/>
              <a:gd name="connsiteY23" fmla="*/ 0 h 2451102"/>
              <a:gd name="connsiteX24" fmla="*/ 2448000 w 2448000"/>
              <a:gd name="connsiteY24" fmla="*/ 192936 h 2451102"/>
              <a:gd name="connsiteX25" fmla="*/ 2448000 w 2448000"/>
              <a:gd name="connsiteY25" fmla="*/ 373817 h 2451102"/>
              <a:gd name="connsiteX26" fmla="*/ 2448000 w 2448000"/>
              <a:gd name="connsiteY26" fmla="*/ 543032 h 2451102"/>
              <a:gd name="connsiteX27" fmla="*/ 2448000 w 2448000"/>
              <a:gd name="connsiteY27" fmla="*/ 700971 h 2451102"/>
              <a:gd name="connsiteX28" fmla="*/ 2448000 w 2448000"/>
              <a:gd name="connsiteY28" fmla="*/ 848022 h 2451102"/>
              <a:gd name="connsiteX29" fmla="*/ 2448000 w 2448000"/>
              <a:gd name="connsiteY29" fmla="*/ 984574 h 2451102"/>
              <a:gd name="connsiteX30" fmla="*/ 2448000 w 2448000"/>
              <a:gd name="connsiteY30" fmla="*/ 1111016 h 2451102"/>
              <a:gd name="connsiteX31" fmla="*/ 2448000 w 2448000"/>
              <a:gd name="connsiteY31" fmla="*/ 1227737 h 2451102"/>
              <a:gd name="connsiteX32" fmla="*/ 2448000 w 2448000"/>
              <a:gd name="connsiteY32" fmla="*/ 1335125 h 2451102"/>
              <a:gd name="connsiteX33" fmla="*/ 2448000 w 2448000"/>
              <a:gd name="connsiteY33" fmla="*/ 1433569 h 2451102"/>
              <a:gd name="connsiteX34" fmla="*/ 2448000 w 2448000"/>
              <a:gd name="connsiteY34" fmla="*/ 1523459 h 2451102"/>
              <a:gd name="connsiteX35" fmla="*/ 2448000 w 2448000"/>
              <a:gd name="connsiteY35" fmla="*/ 1605183 h 2451102"/>
              <a:gd name="connsiteX36" fmla="*/ 2448000 w 2448000"/>
              <a:gd name="connsiteY36" fmla="*/ 1679129 h 2451102"/>
              <a:gd name="connsiteX37" fmla="*/ 2448000 w 2448000"/>
              <a:gd name="connsiteY37" fmla="*/ 1745688 h 2451102"/>
              <a:gd name="connsiteX38" fmla="*/ 2448000 w 2448000"/>
              <a:gd name="connsiteY38" fmla="*/ 1858196 h 2451102"/>
              <a:gd name="connsiteX39" fmla="*/ 2448000 w 2448000"/>
              <a:gd name="connsiteY39" fmla="*/ 1945817 h 2451102"/>
              <a:gd name="connsiteX40" fmla="*/ 2448000 w 2448000"/>
              <a:gd name="connsiteY40" fmla="*/ 2011663 h 2451102"/>
              <a:gd name="connsiteX41" fmla="*/ 2448000 w 2448000"/>
              <a:gd name="connsiteY41" fmla="*/ 2058844 h 2451102"/>
              <a:gd name="connsiteX42" fmla="*/ 2448000 w 2448000"/>
              <a:gd name="connsiteY42" fmla="*/ 2090471 h 2451102"/>
              <a:gd name="connsiteX43" fmla="*/ 2448000 w 2448000"/>
              <a:gd name="connsiteY43" fmla="*/ 2109654 h 2451102"/>
              <a:gd name="connsiteX44" fmla="*/ 2448000 w 2448000"/>
              <a:gd name="connsiteY44" fmla="*/ 2119505 h 2451102"/>
              <a:gd name="connsiteX45" fmla="*/ 2448000 w 2448000"/>
              <a:gd name="connsiteY45" fmla="*/ 2123653 h 2451102"/>
              <a:gd name="connsiteX46" fmla="*/ 2124140 w 2448000"/>
              <a:gd name="connsiteY46" fmla="*/ 2451102 h 2451102"/>
              <a:gd name="connsiteX47" fmla="*/ 0 w 2448000"/>
              <a:gd name="connsiteY47" fmla="*/ 2451102 h 24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448000" h="2451102">
                <a:moveTo>
                  <a:pt x="0" y="0"/>
                </a:moveTo>
                <a:lnTo>
                  <a:pt x="222403" y="0"/>
                </a:lnTo>
                <a:lnTo>
                  <a:pt x="430910" y="0"/>
                </a:lnTo>
                <a:lnTo>
                  <a:pt x="625970" y="0"/>
                </a:lnTo>
                <a:lnTo>
                  <a:pt x="808032" y="0"/>
                </a:lnTo>
                <a:lnTo>
                  <a:pt x="977542" y="0"/>
                </a:lnTo>
                <a:lnTo>
                  <a:pt x="1134950" y="0"/>
                </a:lnTo>
                <a:lnTo>
                  <a:pt x="1280703" y="0"/>
                </a:lnTo>
                <a:lnTo>
                  <a:pt x="1415250" y="0"/>
                </a:lnTo>
                <a:lnTo>
                  <a:pt x="1539040" y="0"/>
                </a:lnTo>
                <a:lnTo>
                  <a:pt x="1652520" y="0"/>
                </a:lnTo>
                <a:lnTo>
                  <a:pt x="1756138" y="0"/>
                </a:lnTo>
                <a:lnTo>
                  <a:pt x="1850344" y="0"/>
                </a:lnTo>
                <a:lnTo>
                  <a:pt x="1935585" y="0"/>
                </a:lnTo>
                <a:lnTo>
                  <a:pt x="2012309" y="0"/>
                </a:lnTo>
                <a:lnTo>
                  <a:pt x="2080965" y="0"/>
                </a:lnTo>
                <a:lnTo>
                  <a:pt x="2142000" y="0"/>
                </a:lnTo>
                <a:lnTo>
                  <a:pt x="2243004" y="0"/>
                </a:lnTo>
                <a:lnTo>
                  <a:pt x="2318906" y="0"/>
                </a:lnTo>
                <a:lnTo>
                  <a:pt x="2373293" y="0"/>
                </a:lnTo>
                <a:lnTo>
                  <a:pt x="2409750" y="0"/>
                </a:lnTo>
                <a:lnTo>
                  <a:pt x="2431864" y="0"/>
                </a:lnTo>
                <a:lnTo>
                  <a:pt x="2443219" y="0"/>
                </a:lnTo>
                <a:lnTo>
                  <a:pt x="2448000" y="0"/>
                </a:lnTo>
                <a:lnTo>
                  <a:pt x="2448000" y="192936"/>
                </a:lnTo>
                <a:lnTo>
                  <a:pt x="2448000" y="373817"/>
                </a:lnTo>
                <a:lnTo>
                  <a:pt x="2448000" y="543032"/>
                </a:lnTo>
                <a:lnTo>
                  <a:pt x="2448000" y="700971"/>
                </a:lnTo>
                <a:lnTo>
                  <a:pt x="2448000" y="848022"/>
                </a:lnTo>
                <a:lnTo>
                  <a:pt x="2448000" y="984574"/>
                </a:lnTo>
                <a:lnTo>
                  <a:pt x="2448000" y="1111016"/>
                </a:lnTo>
                <a:lnTo>
                  <a:pt x="2448000" y="1227737"/>
                </a:lnTo>
                <a:lnTo>
                  <a:pt x="2448000" y="1335125"/>
                </a:lnTo>
                <a:lnTo>
                  <a:pt x="2448000" y="1433569"/>
                </a:lnTo>
                <a:lnTo>
                  <a:pt x="2448000" y="1523459"/>
                </a:lnTo>
                <a:lnTo>
                  <a:pt x="2448000" y="1605183"/>
                </a:lnTo>
                <a:lnTo>
                  <a:pt x="2448000" y="1679129"/>
                </a:lnTo>
                <a:lnTo>
                  <a:pt x="2448000" y="1745688"/>
                </a:lnTo>
                <a:lnTo>
                  <a:pt x="2448000" y="1858196"/>
                </a:lnTo>
                <a:lnTo>
                  <a:pt x="2448000" y="1945817"/>
                </a:lnTo>
                <a:lnTo>
                  <a:pt x="2448000" y="2011663"/>
                </a:lnTo>
                <a:lnTo>
                  <a:pt x="2448000" y="2058844"/>
                </a:lnTo>
                <a:lnTo>
                  <a:pt x="2448000" y="2090471"/>
                </a:lnTo>
                <a:lnTo>
                  <a:pt x="2448000" y="2109654"/>
                </a:lnTo>
                <a:lnTo>
                  <a:pt x="2448000" y="2119505"/>
                </a:lnTo>
                <a:lnTo>
                  <a:pt x="2448000" y="2123653"/>
                </a:lnTo>
                <a:cubicBezTo>
                  <a:pt x="2324171" y="2250818"/>
                  <a:pt x="2251144" y="2323937"/>
                  <a:pt x="2124140" y="2451102"/>
                </a:cubicBezTo>
                <a:cubicBezTo>
                  <a:pt x="0" y="2451102"/>
                  <a:pt x="0" y="2451102"/>
                  <a:pt x="0" y="245110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216000" tIns="216000" rIns="216000" bIns="216000" anchor="t" anchorCtr="0">
            <a:noAutofit/>
          </a:bodyPr>
          <a:lstStyle>
            <a:lvl1pPr marL="0" indent="0">
              <a:spcAft>
                <a:spcPts val="500"/>
              </a:spcAft>
              <a:buFont typeface="Arial" panose="020B0604020202020204" pitchFamily="34" charset="0"/>
              <a:buChar char="​"/>
              <a:defRPr sz="1400" b="1">
                <a:solidFill>
                  <a:schemeClr val="accent1"/>
                </a:solidFill>
              </a:defRPr>
            </a:lvl1pPr>
            <a:lvl2pPr marL="0" indent="0">
              <a:spcAft>
                <a:spcPts val="500"/>
              </a:spcAft>
              <a:buFont typeface="Arial" panose="020B0604020202020204" pitchFamily="34" charset="0"/>
              <a:buChar char="​"/>
              <a:defRPr sz="1400">
                <a:solidFill>
                  <a:schemeClr val="accent1"/>
                </a:solidFill>
              </a:defRPr>
            </a:lvl2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208800" y="1540800"/>
            <a:ext cx="1116000" cy="1116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billede/</a:t>
            </a:r>
            <a:r>
              <a:rPr lang="da-DK" sz="1200" dirty="0" err="1"/>
              <a:t>graﬁk</a:t>
            </a:r>
            <a:r>
              <a:rPr lang="da-DK" sz="1200" dirty="0"/>
              <a:t> udskiftes. Tekstboksen kan ﬂyttes rundt ift. billedet, vælg boksen</a:t>
            </a:r>
            <a:r>
              <a:rPr lang="da-DK" sz="1200" baseline="0" dirty="0"/>
              <a:t> og al teksten i boksen</a:t>
            </a:r>
            <a:r>
              <a:rPr lang="da-DK" sz="1200" dirty="0"/>
              <a:t>. Farven på tekst og tekstboks kan ændres til hvid/rød/grå.</a:t>
            </a:r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7" name="Date Placeholder 11" hidden="1"/>
          <p:cNvSpPr>
            <a:spLocks noGrp="1"/>
          </p:cNvSpPr>
          <p:nvPr>
            <p:ph type="dt" sz="half" idx="10"/>
          </p:nvPr>
        </p:nvSpPr>
        <p:spPr>
          <a:xfrm>
            <a:off x="0" y="6984000"/>
            <a:ext cx="0" cy="0"/>
          </a:xfrm>
        </p:spPr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15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1765941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1196459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/>
          <p:cNvSpPr/>
          <p:nvPr userDrawn="1"/>
        </p:nvSpPr>
        <p:spPr>
          <a:xfrm>
            <a:off x="1216324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517276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04010" y="2000207"/>
            <a:ext cx="5112790" cy="720000"/>
          </a:xfrm>
        </p:spPr>
        <p:txBody>
          <a:bodyPr anchor="t" anchorCtr="0"/>
          <a:lstStyle>
            <a:lvl1pPr>
              <a:lnSpc>
                <a:spcPct val="97000"/>
              </a:lnSpc>
              <a:defRPr lang="da-DK" sz="2400" dirty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204009" y="2835762"/>
            <a:ext cx="5112791" cy="3266238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1540800" y="1540800"/>
            <a:ext cx="2448000" cy="2448000"/>
          </a:xfrm>
          <a:solidFill>
            <a:schemeClr val="bg1">
              <a:lumMod val="8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Klik på ikonet for at tilføje et billede</a:t>
            </a:r>
          </a:p>
        </p:txBody>
      </p:sp>
      <p:sp>
        <p:nvSpPr>
          <p:cNvPr id="18" name="Freeform: Shape 4"/>
          <p:cNvSpPr>
            <a:spLocks noGrp="1"/>
          </p:cNvSpPr>
          <p:nvPr>
            <p:ph type="pic" sz="quarter" idx="16" hasCustomPrompt="1"/>
          </p:nvPr>
        </p:nvSpPr>
        <p:spPr>
          <a:xfrm>
            <a:off x="9532800" y="4204800"/>
            <a:ext cx="2448000" cy="2448000"/>
          </a:xfrm>
          <a:custGeom>
            <a:avLst/>
            <a:gdLst>
              <a:gd name="connsiteX0" fmla="*/ 0 w 4392000"/>
              <a:gd name="connsiteY0" fmla="*/ 0 h 4392000"/>
              <a:gd name="connsiteX1" fmla="*/ 1073 w 4392000"/>
              <a:gd name="connsiteY1" fmla="*/ 0 h 4392000"/>
              <a:gd name="connsiteX2" fmla="*/ 8578 w 4392000"/>
              <a:gd name="connsiteY2" fmla="*/ 0 h 4392000"/>
              <a:gd name="connsiteX3" fmla="*/ 28951 w 4392000"/>
              <a:gd name="connsiteY3" fmla="*/ 0 h 4392000"/>
              <a:gd name="connsiteX4" fmla="*/ 68625 w 4392000"/>
              <a:gd name="connsiteY4" fmla="*/ 0 h 4392000"/>
              <a:gd name="connsiteX5" fmla="*/ 97711 w 4392000"/>
              <a:gd name="connsiteY5" fmla="*/ 0 h 4392000"/>
              <a:gd name="connsiteX6" fmla="*/ 134034 w 4392000"/>
              <a:gd name="connsiteY6" fmla="*/ 0 h 4392000"/>
              <a:gd name="connsiteX7" fmla="*/ 178399 w 4392000"/>
              <a:gd name="connsiteY7" fmla="*/ 0 h 4392000"/>
              <a:gd name="connsiteX8" fmla="*/ 231610 w 4392000"/>
              <a:gd name="connsiteY8" fmla="*/ 0 h 4392000"/>
              <a:gd name="connsiteX9" fmla="*/ 294471 w 4392000"/>
              <a:gd name="connsiteY9" fmla="*/ 0 h 4392000"/>
              <a:gd name="connsiteX10" fmla="*/ 367787 w 4392000"/>
              <a:gd name="connsiteY10" fmla="*/ 0 h 4392000"/>
              <a:gd name="connsiteX11" fmla="*/ 452362 w 4392000"/>
              <a:gd name="connsiteY11" fmla="*/ 0 h 4392000"/>
              <a:gd name="connsiteX12" fmla="*/ 549000 w 4392000"/>
              <a:gd name="connsiteY12" fmla="*/ 0 h 4392000"/>
              <a:gd name="connsiteX13" fmla="*/ 658505 w 4392000"/>
              <a:gd name="connsiteY13" fmla="*/ 0 h 4392000"/>
              <a:gd name="connsiteX14" fmla="*/ 781682 w 4392000"/>
              <a:gd name="connsiteY14" fmla="*/ 0 h 4392000"/>
              <a:gd name="connsiteX15" fmla="*/ 919334 w 4392000"/>
              <a:gd name="connsiteY15" fmla="*/ 0 h 4392000"/>
              <a:gd name="connsiteX16" fmla="*/ 1072266 w 4392000"/>
              <a:gd name="connsiteY16" fmla="*/ 0 h 4392000"/>
              <a:gd name="connsiteX17" fmla="*/ 1241282 w 4392000"/>
              <a:gd name="connsiteY17" fmla="*/ 0 h 4392000"/>
              <a:gd name="connsiteX18" fmla="*/ 1427186 w 4392000"/>
              <a:gd name="connsiteY18" fmla="*/ 0 h 4392000"/>
              <a:gd name="connsiteX19" fmla="*/ 1630782 w 4392000"/>
              <a:gd name="connsiteY19" fmla="*/ 0 h 4392000"/>
              <a:gd name="connsiteX20" fmla="*/ 1852875 w 4392000"/>
              <a:gd name="connsiteY20" fmla="*/ 0 h 4392000"/>
              <a:gd name="connsiteX21" fmla="*/ 2094269 w 4392000"/>
              <a:gd name="connsiteY21" fmla="*/ 0 h 4392000"/>
              <a:gd name="connsiteX22" fmla="*/ 2355768 w 4392000"/>
              <a:gd name="connsiteY22" fmla="*/ 0 h 4392000"/>
              <a:gd name="connsiteX23" fmla="*/ 2638176 w 4392000"/>
              <a:gd name="connsiteY23" fmla="*/ 0 h 4392000"/>
              <a:gd name="connsiteX24" fmla="*/ 2942297 w 4392000"/>
              <a:gd name="connsiteY24" fmla="*/ 0 h 4392000"/>
              <a:gd name="connsiteX25" fmla="*/ 3268936 w 4392000"/>
              <a:gd name="connsiteY25" fmla="*/ 0 h 4392000"/>
              <a:gd name="connsiteX26" fmla="*/ 3618896 w 4392000"/>
              <a:gd name="connsiteY26" fmla="*/ 0 h 4392000"/>
              <a:gd name="connsiteX27" fmla="*/ 3992983 w 4392000"/>
              <a:gd name="connsiteY27" fmla="*/ 0 h 4392000"/>
              <a:gd name="connsiteX28" fmla="*/ 4392000 w 4392000"/>
              <a:gd name="connsiteY28" fmla="*/ 0 h 4392000"/>
              <a:gd name="connsiteX29" fmla="*/ 4392000 w 4392000"/>
              <a:gd name="connsiteY29" fmla="*/ 930 h 4392000"/>
              <a:gd name="connsiteX30" fmla="*/ 4392000 w 4392000"/>
              <a:gd name="connsiteY30" fmla="*/ 7437 h 4392000"/>
              <a:gd name="connsiteX31" fmla="*/ 4392000 w 4392000"/>
              <a:gd name="connsiteY31" fmla="*/ 25100 h 4392000"/>
              <a:gd name="connsiteX32" fmla="*/ 4392000 w 4392000"/>
              <a:gd name="connsiteY32" fmla="*/ 59495 h 4392000"/>
              <a:gd name="connsiteX33" fmla="*/ 4392000 w 4392000"/>
              <a:gd name="connsiteY33" fmla="*/ 116201 h 4392000"/>
              <a:gd name="connsiteX34" fmla="*/ 4392000 w 4392000"/>
              <a:gd name="connsiteY34" fmla="*/ 154663 h 4392000"/>
              <a:gd name="connsiteX35" fmla="*/ 4392000 w 4392000"/>
              <a:gd name="connsiteY35" fmla="*/ 200795 h 4392000"/>
              <a:gd name="connsiteX36" fmla="*/ 4392000 w 4392000"/>
              <a:gd name="connsiteY36" fmla="*/ 255293 h 4392000"/>
              <a:gd name="connsiteX37" fmla="*/ 4392000 w 4392000"/>
              <a:gd name="connsiteY37" fmla="*/ 318855 h 4392000"/>
              <a:gd name="connsiteX38" fmla="*/ 4392000 w 4392000"/>
              <a:gd name="connsiteY38" fmla="*/ 392178 h 4392000"/>
              <a:gd name="connsiteX39" fmla="*/ 4392000 w 4392000"/>
              <a:gd name="connsiteY39" fmla="*/ 475959 h 4392000"/>
              <a:gd name="connsiteX40" fmla="*/ 4392000 w 4392000"/>
              <a:gd name="connsiteY40" fmla="*/ 570895 h 4392000"/>
              <a:gd name="connsiteX41" fmla="*/ 4392000 w 4392000"/>
              <a:gd name="connsiteY41" fmla="*/ 677684 h 4392000"/>
              <a:gd name="connsiteX42" fmla="*/ 4392000 w 4392000"/>
              <a:gd name="connsiteY42" fmla="*/ 797022 h 4392000"/>
              <a:gd name="connsiteX43" fmla="*/ 4392000 w 4392000"/>
              <a:gd name="connsiteY43" fmla="*/ 929607 h 4392000"/>
              <a:gd name="connsiteX44" fmla="*/ 4392000 w 4392000"/>
              <a:gd name="connsiteY44" fmla="*/ 1076136 h 4392000"/>
              <a:gd name="connsiteX45" fmla="*/ 4392000 w 4392000"/>
              <a:gd name="connsiteY45" fmla="*/ 1237307 h 4392000"/>
              <a:gd name="connsiteX46" fmla="*/ 4392000 w 4392000"/>
              <a:gd name="connsiteY46" fmla="*/ 1413816 h 4392000"/>
              <a:gd name="connsiteX47" fmla="*/ 4392000 w 4392000"/>
              <a:gd name="connsiteY47" fmla="*/ 1606361 h 4392000"/>
              <a:gd name="connsiteX48" fmla="*/ 4392000 w 4392000"/>
              <a:gd name="connsiteY48" fmla="*/ 1815639 h 4392000"/>
              <a:gd name="connsiteX49" fmla="*/ 4392000 w 4392000"/>
              <a:gd name="connsiteY49" fmla="*/ 2042347 h 4392000"/>
              <a:gd name="connsiteX50" fmla="*/ 4392000 w 4392000"/>
              <a:gd name="connsiteY50" fmla="*/ 2287182 h 4392000"/>
              <a:gd name="connsiteX51" fmla="*/ 4392000 w 4392000"/>
              <a:gd name="connsiteY51" fmla="*/ 2550842 h 4392000"/>
              <a:gd name="connsiteX52" fmla="*/ 4392000 w 4392000"/>
              <a:gd name="connsiteY52" fmla="*/ 2834023 h 4392000"/>
              <a:gd name="connsiteX53" fmla="*/ 4392000 w 4392000"/>
              <a:gd name="connsiteY53" fmla="*/ 3137424 h 4392000"/>
              <a:gd name="connsiteX54" fmla="*/ 4392000 w 4392000"/>
              <a:gd name="connsiteY54" fmla="*/ 3461740 h 4392000"/>
              <a:gd name="connsiteX55" fmla="*/ 4392000 w 4392000"/>
              <a:gd name="connsiteY55" fmla="*/ 3807670 h 4392000"/>
              <a:gd name="connsiteX56" fmla="*/ 3808093 w 4392000"/>
              <a:gd name="connsiteY56" fmla="*/ 4392000 h 4392000"/>
              <a:gd name="connsiteX57" fmla="*/ 3807163 w 4392000"/>
              <a:gd name="connsiteY57" fmla="*/ 4392000 h 4392000"/>
              <a:gd name="connsiteX58" fmla="*/ 3800655 w 4392000"/>
              <a:gd name="connsiteY58" fmla="*/ 4392000 h 4392000"/>
              <a:gd name="connsiteX59" fmla="*/ 3782991 w 4392000"/>
              <a:gd name="connsiteY59" fmla="*/ 4392000 h 4392000"/>
              <a:gd name="connsiteX60" fmla="*/ 3748592 w 4392000"/>
              <a:gd name="connsiteY60" fmla="*/ 4392000 h 4392000"/>
              <a:gd name="connsiteX61" fmla="*/ 3691879 w 4392000"/>
              <a:gd name="connsiteY61" fmla="*/ 4392000 h 4392000"/>
              <a:gd name="connsiteX62" fmla="*/ 3653412 w 4392000"/>
              <a:gd name="connsiteY62" fmla="*/ 4392000 h 4392000"/>
              <a:gd name="connsiteX63" fmla="*/ 3607276 w 4392000"/>
              <a:gd name="connsiteY63" fmla="*/ 4392000 h 4392000"/>
              <a:gd name="connsiteX64" fmla="*/ 3552771 w 4392000"/>
              <a:gd name="connsiteY64" fmla="*/ 4392000 h 4392000"/>
              <a:gd name="connsiteX65" fmla="*/ 3489202 w 4392000"/>
              <a:gd name="connsiteY65" fmla="*/ 4392000 h 4392000"/>
              <a:gd name="connsiteX66" fmla="*/ 3415872 w 4392000"/>
              <a:gd name="connsiteY66" fmla="*/ 4392000 h 4392000"/>
              <a:gd name="connsiteX67" fmla="*/ 3332081 w 4392000"/>
              <a:gd name="connsiteY67" fmla="*/ 4392000 h 4392000"/>
              <a:gd name="connsiteX68" fmla="*/ 3237135 w 4392000"/>
              <a:gd name="connsiteY68" fmla="*/ 4392000 h 4392000"/>
              <a:gd name="connsiteX69" fmla="*/ 3130334 w 4392000"/>
              <a:gd name="connsiteY69" fmla="*/ 4392000 h 4392000"/>
              <a:gd name="connsiteX70" fmla="*/ 3010983 w 4392000"/>
              <a:gd name="connsiteY70" fmla="*/ 4392000 h 4392000"/>
              <a:gd name="connsiteX71" fmla="*/ 2878383 w 4392000"/>
              <a:gd name="connsiteY71" fmla="*/ 4392000 h 4392000"/>
              <a:gd name="connsiteX72" fmla="*/ 2731837 w 4392000"/>
              <a:gd name="connsiteY72" fmla="*/ 4392000 h 4392000"/>
              <a:gd name="connsiteX73" fmla="*/ 2570649 w 4392000"/>
              <a:gd name="connsiteY73" fmla="*/ 4392000 h 4392000"/>
              <a:gd name="connsiteX74" fmla="*/ 2394120 w 4392000"/>
              <a:gd name="connsiteY74" fmla="*/ 4392000 h 4392000"/>
              <a:gd name="connsiteX75" fmla="*/ 2201554 w 4392000"/>
              <a:gd name="connsiteY75" fmla="*/ 4392000 h 4392000"/>
              <a:gd name="connsiteX76" fmla="*/ 1992253 w 4392000"/>
              <a:gd name="connsiteY76" fmla="*/ 4392000 h 4392000"/>
              <a:gd name="connsiteX77" fmla="*/ 1765520 w 4392000"/>
              <a:gd name="connsiteY77" fmla="*/ 4392000 h 4392000"/>
              <a:gd name="connsiteX78" fmla="*/ 1520657 w 4392000"/>
              <a:gd name="connsiteY78" fmla="*/ 4392000 h 4392000"/>
              <a:gd name="connsiteX79" fmla="*/ 1256968 w 4392000"/>
              <a:gd name="connsiteY79" fmla="*/ 4392000 h 4392000"/>
              <a:gd name="connsiteX80" fmla="*/ 973755 w 4392000"/>
              <a:gd name="connsiteY80" fmla="*/ 4392000 h 4392000"/>
              <a:gd name="connsiteX81" fmla="*/ 670321 w 4392000"/>
              <a:gd name="connsiteY81" fmla="*/ 4392000 h 4392000"/>
              <a:gd name="connsiteX82" fmla="*/ 345969 w 4392000"/>
              <a:gd name="connsiteY82" fmla="*/ 4392000 h 4392000"/>
              <a:gd name="connsiteX83" fmla="*/ 0 w 4392000"/>
              <a:gd name="connsiteY83" fmla="*/ 4392000 h 43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392000" h="4392000">
                <a:moveTo>
                  <a:pt x="0" y="0"/>
                </a:moveTo>
                <a:lnTo>
                  <a:pt x="1073" y="0"/>
                </a:lnTo>
                <a:lnTo>
                  <a:pt x="8578" y="0"/>
                </a:lnTo>
                <a:lnTo>
                  <a:pt x="28951" y="0"/>
                </a:lnTo>
                <a:lnTo>
                  <a:pt x="68625" y="0"/>
                </a:lnTo>
                <a:lnTo>
                  <a:pt x="97711" y="0"/>
                </a:lnTo>
                <a:lnTo>
                  <a:pt x="134034" y="0"/>
                </a:lnTo>
                <a:lnTo>
                  <a:pt x="178399" y="0"/>
                </a:lnTo>
                <a:lnTo>
                  <a:pt x="231610" y="0"/>
                </a:lnTo>
                <a:lnTo>
                  <a:pt x="294471" y="0"/>
                </a:lnTo>
                <a:lnTo>
                  <a:pt x="367787" y="0"/>
                </a:lnTo>
                <a:lnTo>
                  <a:pt x="452362" y="0"/>
                </a:lnTo>
                <a:lnTo>
                  <a:pt x="549000" y="0"/>
                </a:lnTo>
                <a:lnTo>
                  <a:pt x="658505" y="0"/>
                </a:lnTo>
                <a:lnTo>
                  <a:pt x="781682" y="0"/>
                </a:lnTo>
                <a:lnTo>
                  <a:pt x="919334" y="0"/>
                </a:lnTo>
                <a:lnTo>
                  <a:pt x="1072266" y="0"/>
                </a:lnTo>
                <a:lnTo>
                  <a:pt x="1241282" y="0"/>
                </a:lnTo>
                <a:lnTo>
                  <a:pt x="1427186" y="0"/>
                </a:lnTo>
                <a:lnTo>
                  <a:pt x="1630782" y="0"/>
                </a:lnTo>
                <a:lnTo>
                  <a:pt x="1852875" y="0"/>
                </a:lnTo>
                <a:lnTo>
                  <a:pt x="2094269" y="0"/>
                </a:lnTo>
                <a:lnTo>
                  <a:pt x="2355768" y="0"/>
                </a:lnTo>
                <a:lnTo>
                  <a:pt x="2638176" y="0"/>
                </a:lnTo>
                <a:lnTo>
                  <a:pt x="2942297" y="0"/>
                </a:lnTo>
                <a:lnTo>
                  <a:pt x="3268936" y="0"/>
                </a:lnTo>
                <a:lnTo>
                  <a:pt x="3618896" y="0"/>
                </a:lnTo>
                <a:lnTo>
                  <a:pt x="3992983" y="0"/>
                </a:lnTo>
                <a:lnTo>
                  <a:pt x="4392000" y="0"/>
                </a:lnTo>
                <a:lnTo>
                  <a:pt x="4392000" y="930"/>
                </a:lnTo>
                <a:lnTo>
                  <a:pt x="4392000" y="7437"/>
                </a:lnTo>
                <a:lnTo>
                  <a:pt x="4392000" y="25100"/>
                </a:lnTo>
                <a:lnTo>
                  <a:pt x="4392000" y="59495"/>
                </a:lnTo>
                <a:lnTo>
                  <a:pt x="4392000" y="116201"/>
                </a:lnTo>
                <a:lnTo>
                  <a:pt x="4392000" y="154663"/>
                </a:lnTo>
                <a:lnTo>
                  <a:pt x="4392000" y="200795"/>
                </a:lnTo>
                <a:lnTo>
                  <a:pt x="4392000" y="255293"/>
                </a:lnTo>
                <a:lnTo>
                  <a:pt x="4392000" y="318855"/>
                </a:lnTo>
                <a:lnTo>
                  <a:pt x="4392000" y="392178"/>
                </a:lnTo>
                <a:lnTo>
                  <a:pt x="4392000" y="475959"/>
                </a:lnTo>
                <a:lnTo>
                  <a:pt x="4392000" y="570895"/>
                </a:lnTo>
                <a:lnTo>
                  <a:pt x="4392000" y="677684"/>
                </a:lnTo>
                <a:lnTo>
                  <a:pt x="4392000" y="797022"/>
                </a:lnTo>
                <a:lnTo>
                  <a:pt x="4392000" y="929607"/>
                </a:lnTo>
                <a:lnTo>
                  <a:pt x="4392000" y="1076136"/>
                </a:lnTo>
                <a:lnTo>
                  <a:pt x="4392000" y="1237307"/>
                </a:lnTo>
                <a:lnTo>
                  <a:pt x="4392000" y="1413816"/>
                </a:lnTo>
                <a:lnTo>
                  <a:pt x="4392000" y="1606361"/>
                </a:lnTo>
                <a:lnTo>
                  <a:pt x="4392000" y="1815639"/>
                </a:lnTo>
                <a:lnTo>
                  <a:pt x="4392000" y="2042347"/>
                </a:lnTo>
                <a:lnTo>
                  <a:pt x="4392000" y="2287182"/>
                </a:lnTo>
                <a:lnTo>
                  <a:pt x="4392000" y="2550842"/>
                </a:lnTo>
                <a:lnTo>
                  <a:pt x="4392000" y="2834023"/>
                </a:lnTo>
                <a:lnTo>
                  <a:pt x="4392000" y="3137424"/>
                </a:lnTo>
                <a:lnTo>
                  <a:pt x="4392000" y="3461740"/>
                </a:lnTo>
                <a:lnTo>
                  <a:pt x="4392000" y="3807670"/>
                </a:lnTo>
                <a:cubicBezTo>
                  <a:pt x="4163515" y="4036321"/>
                  <a:pt x="4036578" y="4163349"/>
                  <a:pt x="3808093" y="4392000"/>
                </a:cubicBezTo>
                <a:lnTo>
                  <a:pt x="3807163" y="4392000"/>
                </a:lnTo>
                <a:lnTo>
                  <a:pt x="3800655" y="4392000"/>
                </a:lnTo>
                <a:lnTo>
                  <a:pt x="3782991" y="4392000"/>
                </a:lnTo>
                <a:lnTo>
                  <a:pt x="3748592" y="4392000"/>
                </a:lnTo>
                <a:lnTo>
                  <a:pt x="3691879" y="4392000"/>
                </a:lnTo>
                <a:lnTo>
                  <a:pt x="3653412" y="4392000"/>
                </a:lnTo>
                <a:lnTo>
                  <a:pt x="3607276" y="4392000"/>
                </a:lnTo>
                <a:lnTo>
                  <a:pt x="3552771" y="4392000"/>
                </a:lnTo>
                <a:lnTo>
                  <a:pt x="3489202" y="4392000"/>
                </a:lnTo>
                <a:lnTo>
                  <a:pt x="3415872" y="4392000"/>
                </a:lnTo>
                <a:lnTo>
                  <a:pt x="3332081" y="4392000"/>
                </a:lnTo>
                <a:lnTo>
                  <a:pt x="3237135" y="4392000"/>
                </a:lnTo>
                <a:lnTo>
                  <a:pt x="3130334" y="4392000"/>
                </a:lnTo>
                <a:lnTo>
                  <a:pt x="3010983" y="4392000"/>
                </a:lnTo>
                <a:lnTo>
                  <a:pt x="2878383" y="4392000"/>
                </a:lnTo>
                <a:lnTo>
                  <a:pt x="2731837" y="4392000"/>
                </a:lnTo>
                <a:lnTo>
                  <a:pt x="2570649" y="4392000"/>
                </a:lnTo>
                <a:lnTo>
                  <a:pt x="2394120" y="4392000"/>
                </a:lnTo>
                <a:lnTo>
                  <a:pt x="2201554" y="4392000"/>
                </a:lnTo>
                <a:lnTo>
                  <a:pt x="1992253" y="4392000"/>
                </a:lnTo>
                <a:lnTo>
                  <a:pt x="1765520" y="4392000"/>
                </a:lnTo>
                <a:lnTo>
                  <a:pt x="1520657" y="4392000"/>
                </a:lnTo>
                <a:lnTo>
                  <a:pt x="1256968" y="4392000"/>
                </a:lnTo>
                <a:lnTo>
                  <a:pt x="973755" y="4392000"/>
                </a:lnTo>
                <a:lnTo>
                  <a:pt x="670321" y="4392000"/>
                </a:lnTo>
                <a:lnTo>
                  <a:pt x="345969" y="4392000"/>
                </a:lnTo>
                <a:lnTo>
                  <a:pt x="0" y="4392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tIns="180000" anchor="t" anchorCtr="0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Klik på denne pladsholder og indsæt billede via Skyfish</a:t>
            </a:r>
          </a:p>
        </p:txBody>
      </p:sp>
      <p:sp>
        <p:nvSpPr>
          <p:cNvPr id="24" name="grafik nederst"/>
          <p:cNvSpPr/>
          <p:nvPr userDrawn="1"/>
        </p:nvSpPr>
        <p:spPr>
          <a:xfrm>
            <a:off x="0" y="4204800"/>
            <a:ext cx="3988800" cy="2653200"/>
          </a:xfrm>
          <a:custGeom>
            <a:avLst/>
            <a:gdLst>
              <a:gd name="connsiteX0" fmla="*/ 0 w 3988800"/>
              <a:gd name="connsiteY0" fmla="*/ 0 h 2620800"/>
              <a:gd name="connsiteX1" fmla="*/ 6469 w 3988800"/>
              <a:gd name="connsiteY1" fmla="*/ 0 h 2620800"/>
              <a:gd name="connsiteX2" fmla="*/ 21831 w 3988800"/>
              <a:gd name="connsiteY2" fmla="*/ 0 h 2620800"/>
              <a:gd name="connsiteX3" fmla="*/ 51748 w 3988800"/>
              <a:gd name="connsiteY3" fmla="*/ 0 h 2620800"/>
              <a:gd name="connsiteX4" fmla="*/ 101071 w 3988800"/>
              <a:gd name="connsiteY4" fmla="*/ 0 h 2620800"/>
              <a:gd name="connsiteX5" fmla="*/ 174650 w 3988800"/>
              <a:gd name="connsiteY5" fmla="*/ 0 h 2620800"/>
              <a:gd name="connsiteX6" fmla="*/ 277337 w 3988800"/>
              <a:gd name="connsiteY6" fmla="*/ 0 h 2620800"/>
              <a:gd name="connsiteX7" fmla="*/ 413984 w 3988800"/>
              <a:gd name="connsiteY7" fmla="*/ 0 h 2620800"/>
              <a:gd name="connsiteX8" fmla="*/ 589443 w 3988800"/>
              <a:gd name="connsiteY8" fmla="*/ 0 h 2620800"/>
              <a:gd name="connsiteX9" fmla="*/ 693242 w 3988800"/>
              <a:gd name="connsiteY9" fmla="*/ 0 h 2620800"/>
              <a:gd name="connsiteX10" fmla="*/ 808563 w 3988800"/>
              <a:gd name="connsiteY10" fmla="*/ 0 h 2620800"/>
              <a:gd name="connsiteX11" fmla="*/ 936013 w 3988800"/>
              <a:gd name="connsiteY11" fmla="*/ 0 h 2620800"/>
              <a:gd name="connsiteX12" fmla="*/ 1076198 w 3988800"/>
              <a:gd name="connsiteY12" fmla="*/ 0 h 2620800"/>
              <a:gd name="connsiteX13" fmla="*/ 1229724 w 3988800"/>
              <a:gd name="connsiteY13" fmla="*/ 0 h 2620800"/>
              <a:gd name="connsiteX14" fmla="*/ 1397197 w 3988800"/>
              <a:gd name="connsiteY14" fmla="*/ 0 h 2620800"/>
              <a:gd name="connsiteX15" fmla="*/ 1579225 w 3988800"/>
              <a:gd name="connsiteY15" fmla="*/ 0 h 2620800"/>
              <a:gd name="connsiteX16" fmla="*/ 1776413 w 3988800"/>
              <a:gd name="connsiteY16" fmla="*/ 0 h 2620800"/>
              <a:gd name="connsiteX17" fmla="*/ 1989369 w 3988800"/>
              <a:gd name="connsiteY17" fmla="*/ 0 h 2620800"/>
              <a:gd name="connsiteX18" fmla="*/ 2218697 w 3988800"/>
              <a:gd name="connsiteY18" fmla="*/ 0 h 2620800"/>
              <a:gd name="connsiteX19" fmla="*/ 2465006 w 3988800"/>
              <a:gd name="connsiteY19" fmla="*/ 0 h 2620800"/>
              <a:gd name="connsiteX20" fmla="*/ 2728901 w 3988800"/>
              <a:gd name="connsiteY20" fmla="*/ 0 h 2620800"/>
              <a:gd name="connsiteX21" fmla="*/ 3010988 w 3988800"/>
              <a:gd name="connsiteY21" fmla="*/ 0 h 2620800"/>
              <a:gd name="connsiteX22" fmla="*/ 3311875 w 3988800"/>
              <a:gd name="connsiteY22" fmla="*/ 0 h 2620800"/>
              <a:gd name="connsiteX23" fmla="*/ 3988800 w 3988800"/>
              <a:gd name="connsiteY23" fmla="*/ 681670 h 2620800"/>
              <a:gd name="connsiteX24" fmla="*/ 3988800 w 3988800"/>
              <a:gd name="connsiteY24" fmla="*/ 685460 h 2620800"/>
              <a:gd name="connsiteX25" fmla="*/ 3988800 w 3988800"/>
              <a:gd name="connsiteY25" fmla="*/ 694461 h 2620800"/>
              <a:gd name="connsiteX26" fmla="*/ 3988800 w 3988800"/>
              <a:gd name="connsiteY26" fmla="*/ 711988 h 2620800"/>
              <a:gd name="connsiteX27" fmla="*/ 3988800 w 3988800"/>
              <a:gd name="connsiteY27" fmla="*/ 740886 h 2620800"/>
              <a:gd name="connsiteX28" fmla="*/ 3988800 w 3988800"/>
              <a:gd name="connsiteY28" fmla="*/ 783995 h 2620800"/>
              <a:gd name="connsiteX29" fmla="*/ 3988800 w 3988800"/>
              <a:gd name="connsiteY29" fmla="*/ 844158 h 2620800"/>
              <a:gd name="connsiteX30" fmla="*/ 3988800 w 3988800"/>
              <a:gd name="connsiteY30" fmla="*/ 924218 h 2620800"/>
              <a:gd name="connsiteX31" fmla="*/ 3988800 w 3988800"/>
              <a:gd name="connsiteY31" fmla="*/ 1027016 h 2620800"/>
              <a:gd name="connsiteX32" fmla="*/ 3988800 w 3988800"/>
              <a:gd name="connsiteY32" fmla="*/ 1155396 h 2620800"/>
              <a:gd name="connsiteX33" fmla="*/ 3988800 w 3988800"/>
              <a:gd name="connsiteY33" fmla="*/ 1230067 h 2620800"/>
              <a:gd name="connsiteX34" fmla="*/ 3988800 w 3988800"/>
              <a:gd name="connsiteY34" fmla="*/ 1312199 h 2620800"/>
              <a:gd name="connsiteX35" fmla="*/ 3988800 w 3988800"/>
              <a:gd name="connsiteY35" fmla="*/ 1402148 h 2620800"/>
              <a:gd name="connsiteX36" fmla="*/ 3988800 w 3988800"/>
              <a:gd name="connsiteY36" fmla="*/ 1500268 h 2620800"/>
              <a:gd name="connsiteX37" fmla="*/ 3988800 w 3988800"/>
              <a:gd name="connsiteY37" fmla="*/ 1606916 h 2620800"/>
              <a:gd name="connsiteX38" fmla="*/ 3988800 w 3988800"/>
              <a:gd name="connsiteY38" fmla="*/ 1722446 h 2620800"/>
              <a:gd name="connsiteX39" fmla="*/ 3988800 w 3988800"/>
              <a:gd name="connsiteY39" fmla="*/ 1847213 h 2620800"/>
              <a:gd name="connsiteX40" fmla="*/ 3988800 w 3988800"/>
              <a:gd name="connsiteY40" fmla="*/ 1981574 h 2620800"/>
              <a:gd name="connsiteX41" fmla="*/ 3988800 w 3988800"/>
              <a:gd name="connsiteY41" fmla="*/ 2125882 h 2620800"/>
              <a:gd name="connsiteX42" fmla="*/ 3988800 w 3988800"/>
              <a:gd name="connsiteY42" fmla="*/ 2280495 h 2620800"/>
              <a:gd name="connsiteX43" fmla="*/ 3988800 w 3988800"/>
              <a:gd name="connsiteY43" fmla="*/ 2445766 h 2620800"/>
              <a:gd name="connsiteX44" fmla="*/ 3988800 w 3988800"/>
              <a:gd name="connsiteY44" fmla="*/ 2620800 h 2620800"/>
              <a:gd name="connsiteX45" fmla="*/ 2122510 w 3988800"/>
              <a:gd name="connsiteY45" fmla="*/ 2620800 h 2620800"/>
              <a:gd name="connsiteX46" fmla="*/ 2122510 w 3988800"/>
              <a:gd name="connsiteY46" fmla="*/ 2619425 h 2620800"/>
              <a:gd name="connsiteX47" fmla="*/ 2122510 w 3988800"/>
              <a:gd name="connsiteY47" fmla="*/ 1277735 h 2620800"/>
              <a:gd name="connsiteX48" fmla="*/ 765495 w 3988800"/>
              <a:gd name="connsiteY48" fmla="*/ 1277735 h 2620800"/>
              <a:gd name="connsiteX49" fmla="*/ 765495 w 3988800"/>
              <a:gd name="connsiteY49" fmla="*/ 2499919 h 2620800"/>
              <a:gd name="connsiteX50" fmla="*/ 765495 w 3988800"/>
              <a:gd name="connsiteY50" fmla="*/ 2620800 h 2620800"/>
              <a:gd name="connsiteX51" fmla="*/ 0 w 3988800"/>
              <a:gd name="connsiteY51" fmla="*/ 2620800 h 2620800"/>
              <a:gd name="connsiteX52" fmla="*/ 0 w 3988800"/>
              <a:gd name="connsiteY52" fmla="*/ 2616930 h 2620800"/>
              <a:gd name="connsiteX53" fmla="*/ 0 w 3988800"/>
              <a:gd name="connsiteY53" fmla="*/ 2604767 h 2620800"/>
              <a:gd name="connsiteX54" fmla="*/ 0 w 3988800"/>
              <a:gd name="connsiteY54" fmla="*/ 2581081 h 2620800"/>
              <a:gd name="connsiteX55" fmla="*/ 0 w 3988800"/>
              <a:gd name="connsiteY55" fmla="*/ 2542032 h 2620800"/>
              <a:gd name="connsiteX56" fmla="*/ 0 w 3988800"/>
              <a:gd name="connsiteY56" fmla="*/ 2483779 h 2620800"/>
              <a:gd name="connsiteX57" fmla="*/ 0 w 3988800"/>
              <a:gd name="connsiteY57" fmla="*/ 2402480 h 2620800"/>
              <a:gd name="connsiteX58" fmla="*/ 0 w 3988800"/>
              <a:gd name="connsiteY58" fmla="*/ 2351988 h 2620800"/>
              <a:gd name="connsiteX59" fmla="*/ 0 w 3988800"/>
              <a:gd name="connsiteY59" fmla="*/ 2294295 h 2620800"/>
              <a:gd name="connsiteX60" fmla="*/ 0 w 3988800"/>
              <a:gd name="connsiteY60" fmla="*/ 2228919 h 2620800"/>
              <a:gd name="connsiteX61" fmla="*/ 0 w 3988800"/>
              <a:gd name="connsiteY61" fmla="*/ 2155382 h 2620800"/>
              <a:gd name="connsiteX62" fmla="*/ 0 w 3988800"/>
              <a:gd name="connsiteY62" fmla="*/ 2073203 h 2620800"/>
              <a:gd name="connsiteX63" fmla="*/ 0 w 3988800"/>
              <a:gd name="connsiteY63" fmla="*/ 1981902 h 2620800"/>
              <a:gd name="connsiteX64" fmla="*/ 0 w 3988800"/>
              <a:gd name="connsiteY64" fmla="*/ 1880998 h 2620800"/>
              <a:gd name="connsiteX65" fmla="*/ 0 w 3988800"/>
              <a:gd name="connsiteY65" fmla="*/ 1770012 h 2620800"/>
              <a:gd name="connsiteX66" fmla="*/ 0 w 3988800"/>
              <a:gd name="connsiteY66" fmla="*/ 1648464 h 2620800"/>
              <a:gd name="connsiteX67" fmla="*/ 0 w 3988800"/>
              <a:gd name="connsiteY67" fmla="*/ 1515873 h 2620800"/>
              <a:gd name="connsiteX68" fmla="*/ 0 w 3988800"/>
              <a:gd name="connsiteY68" fmla="*/ 1371760 h 2620800"/>
              <a:gd name="connsiteX69" fmla="*/ 0 w 3988800"/>
              <a:gd name="connsiteY69" fmla="*/ 1215643 h 2620800"/>
              <a:gd name="connsiteX70" fmla="*/ 0 w 3988800"/>
              <a:gd name="connsiteY70" fmla="*/ 1047044 h 2620800"/>
              <a:gd name="connsiteX71" fmla="*/ 0 w 3988800"/>
              <a:gd name="connsiteY71" fmla="*/ 865482 h 2620800"/>
              <a:gd name="connsiteX72" fmla="*/ 0 w 3988800"/>
              <a:gd name="connsiteY72" fmla="*/ 670476 h 2620800"/>
              <a:gd name="connsiteX73" fmla="*/ 0 w 3988800"/>
              <a:gd name="connsiteY73" fmla="*/ 461548 h 2620800"/>
              <a:gd name="connsiteX74" fmla="*/ 0 w 3988800"/>
              <a:gd name="connsiteY74" fmla="*/ 238216 h 26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988800" h="2620800">
                <a:moveTo>
                  <a:pt x="0" y="0"/>
                </a:moveTo>
                <a:lnTo>
                  <a:pt x="6469" y="0"/>
                </a:lnTo>
                <a:lnTo>
                  <a:pt x="21831" y="0"/>
                </a:lnTo>
                <a:lnTo>
                  <a:pt x="51748" y="0"/>
                </a:lnTo>
                <a:lnTo>
                  <a:pt x="101071" y="0"/>
                </a:lnTo>
                <a:lnTo>
                  <a:pt x="174650" y="0"/>
                </a:lnTo>
                <a:lnTo>
                  <a:pt x="277337" y="0"/>
                </a:lnTo>
                <a:lnTo>
                  <a:pt x="413984" y="0"/>
                </a:lnTo>
                <a:lnTo>
                  <a:pt x="589443" y="0"/>
                </a:lnTo>
                <a:lnTo>
                  <a:pt x="693242" y="0"/>
                </a:lnTo>
                <a:lnTo>
                  <a:pt x="808563" y="0"/>
                </a:lnTo>
                <a:lnTo>
                  <a:pt x="936013" y="0"/>
                </a:lnTo>
                <a:lnTo>
                  <a:pt x="1076198" y="0"/>
                </a:lnTo>
                <a:lnTo>
                  <a:pt x="1229724" y="0"/>
                </a:lnTo>
                <a:lnTo>
                  <a:pt x="1397197" y="0"/>
                </a:lnTo>
                <a:lnTo>
                  <a:pt x="1579225" y="0"/>
                </a:lnTo>
                <a:lnTo>
                  <a:pt x="1776413" y="0"/>
                </a:lnTo>
                <a:lnTo>
                  <a:pt x="1989369" y="0"/>
                </a:lnTo>
                <a:lnTo>
                  <a:pt x="2218697" y="0"/>
                </a:lnTo>
                <a:lnTo>
                  <a:pt x="2465006" y="0"/>
                </a:lnTo>
                <a:lnTo>
                  <a:pt x="2728901" y="0"/>
                </a:lnTo>
                <a:lnTo>
                  <a:pt x="3010988" y="0"/>
                </a:lnTo>
                <a:lnTo>
                  <a:pt x="3311875" y="0"/>
                </a:lnTo>
                <a:cubicBezTo>
                  <a:pt x="3577584" y="266327"/>
                  <a:pt x="3726254" y="415343"/>
                  <a:pt x="3988800" y="681670"/>
                </a:cubicBezTo>
                <a:lnTo>
                  <a:pt x="3988800" y="685460"/>
                </a:lnTo>
                <a:lnTo>
                  <a:pt x="3988800" y="694461"/>
                </a:lnTo>
                <a:lnTo>
                  <a:pt x="3988800" y="711988"/>
                </a:lnTo>
                <a:lnTo>
                  <a:pt x="3988800" y="740886"/>
                </a:lnTo>
                <a:lnTo>
                  <a:pt x="3988800" y="783995"/>
                </a:lnTo>
                <a:lnTo>
                  <a:pt x="3988800" y="844158"/>
                </a:lnTo>
                <a:lnTo>
                  <a:pt x="3988800" y="924218"/>
                </a:lnTo>
                <a:lnTo>
                  <a:pt x="3988800" y="1027016"/>
                </a:lnTo>
                <a:lnTo>
                  <a:pt x="3988800" y="1155396"/>
                </a:lnTo>
                <a:lnTo>
                  <a:pt x="3988800" y="1230067"/>
                </a:lnTo>
                <a:lnTo>
                  <a:pt x="3988800" y="1312199"/>
                </a:lnTo>
                <a:lnTo>
                  <a:pt x="3988800" y="1402148"/>
                </a:lnTo>
                <a:lnTo>
                  <a:pt x="3988800" y="1500268"/>
                </a:lnTo>
                <a:lnTo>
                  <a:pt x="3988800" y="1606916"/>
                </a:lnTo>
                <a:lnTo>
                  <a:pt x="3988800" y="1722446"/>
                </a:lnTo>
                <a:lnTo>
                  <a:pt x="3988800" y="1847213"/>
                </a:lnTo>
                <a:lnTo>
                  <a:pt x="3988800" y="1981574"/>
                </a:lnTo>
                <a:lnTo>
                  <a:pt x="3988800" y="2125882"/>
                </a:lnTo>
                <a:lnTo>
                  <a:pt x="3988800" y="2280495"/>
                </a:lnTo>
                <a:lnTo>
                  <a:pt x="3988800" y="2445766"/>
                </a:lnTo>
                <a:lnTo>
                  <a:pt x="3988800" y="2620800"/>
                </a:lnTo>
                <a:lnTo>
                  <a:pt x="2122510" y="2620800"/>
                </a:lnTo>
                <a:lnTo>
                  <a:pt x="2122510" y="2619425"/>
                </a:lnTo>
                <a:cubicBezTo>
                  <a:pt x="2122510" y="2601046"/>
                  <a:pt x="2122510" y="2454011"/>
                  <a:pt x="2122510" y="1277735"/>
                </a:cubicBezTo>
                <a:cubicBezTo>
                  <a:pt x="2122510" y="1277735"/>
                  <a:pt x="2122510" y="1277735"/>
                  <a:pt x="765495" y="1277735"/>
                </a:cubicBezTo>
                <a:cubicBezTo>
                  <a:pt x="765495" y="1277735"/>
                  <a:pt x="765495" y="1277735"/>
                  <a:pt x="765495" y="2499919"/>
                </a:cubicBezTo>
                <a:lnTo>
                  <a:pt x="765495" y="2620800"/>
                </a:lnTo>
                <a:lnTo>
                  <a:pt x="0" y="2620800"/>
                </a:lnTo>
                <a:lnTo>
                  <a:pt x="0" y="2616930"/>
                </a:lnTo>
                <a:lnTo>
                  <a:pt x="0" y="2604767"/>
                </a:lnTo>
                <a:lnTo>
                  <a:pt x="0" y="2581081"/>
                </a:lnTo>
                <a:lnTo>
                  <a:pt x="0" y="2542032"/>
                </a:lnTo>
                <a:lnTo>
                  <a:pt x="0" y="2483779"/>
                </a:lnTo>
                <a:lnTo>
                  <a:pt x="0" y="2402480"/>
                </a:lnTo>
                <a:lnTo>
                  <a:pt x="0" y="2351988"/>
                </a:lnTo>
                <a:lnTo>
                  <a:pt x="0" y="2294295"/>
                </a:lnTo>
                <a:lnTo>
                  <a:pt x="0" y="2228919"/>
                </a:lnTo>
                <a:lnTo>
                  <a:pt x="0" y="2155382"/>
                </a:lnTo>
                <a:lnTo>
                  <a:pt x="0" y="2073203"/>
                </a:lnTo>
                <a:lnTo>
                  <a:pt x="0" y="1981902"/>
                </a:lnTo>
                <a:lnTo>
                  <a:pt x="0" y="1880998"/>
                </a:lnTo>
                <a:lnTo>
                  <a:pt x="0" y="1770012"/>
                </a:lnTo>
                <a:lnTo>
                  <a:pt x="0" y="1648464"/>
                </a:lnTo>
                <a:lnTo>
                  <a:pt x="0" y="1515873"/>
                </a:lnTo>
                <a:lnTo>
                  <a:pt x="0" y="1371760"/>
                </a:lnTo>
                <a:lnTo>
                  <a:pt x="0" y="1215643"/>
                </a:lnTo>
                <a:lnTo>
                  <a:pt x="0" y="1047044"/>
                </a:lnTo>
                <a:lnTo>
                  <a:pt x="0" y="865482"/>
                </a:lnTo>
                <a:lnTo>
                  <a:pt x="0" y="670476"/>
                </a:lnTo>
                <a:lnTo>
                  <a:pt x="0" y="461548"/>
                </a:lnTo>
                <a:lnTo>
                  <a:pt x="0" y="238216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0" name="Grafik top"/>
          <p:cNvSpPr/>
          <p:nvPr userDrawn="1"/>
        </p:nvSpPr>
        <p:spPr>
          <a:xfrm>
            <a:off x="4204009" y="0"/>
            <a:ext cx="2448000" cy="1327939"/>
          </a:xfrm>
          <a:custGeom>
            <a:avLst/>
            <a:gdLst>
              <a:gd name="connsiteX0" fmla="*/ 0 w 2448000"/>
              <a:gd name="connsiteY0" fmla="*/ 0 h 1327939"/>
              <a:gd name="connsiteX1" fmla="*/ 2448000 w 2448000"/>
              <a:gd name="connsiteY1" fmla="*/ 0 h 1327939"/>
              <a:gd name="connsiteX2" fmla="*/ 2448000 w 2448000"/>
              <a:gd name="connsiteY2" fmla="*/ 1327939 h 1327939"/>
              <a:gd name="connsiteX3" fmla="*/ 1796441 w 2448000"/>
              <a:gd name="connsiteY3" fmla="*/ 1327939 h 1327939"/>
              <a:gd name="connsiteX4" fmla="*/ 898221 w 2448000"/>
              <a:gd name="connsiteY4" fmla="*/ 262175 h 1327939"/>
              <a:gd name="connsiteX5" fmla="*/ 898221 w 2448000"/>
              <a:gd name="connsiteY5" fmla="*/ 1327939 h 1327939"/>
              <a:gd name="connsiteX6" fmla="*/ 0 w 2448000"/>
              <a:gd name="connsiteY6" fmla="*/ 1327939 h 132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8000" h="1327939">
                <a:moveTo>
                  <a:pt x="0" y="0"/>
                </a:moveTo>
                <a:lnTo>
                  <a:pt x="2448000" y="0"/>
                </a:lnTo>
                <a:lnTo>
                  <a:pt x="2448000" y="1327939"/>
                </a:lnTo>
                <a:lnTo>
                  <a:pt x="1796441" y="1327939"/>
                </a:lnTo>
                <a:lnTo>
                  <a:pt x="898221" y="262175"/>
                </a:lnTo>
                <a:lnTo>
                  <a:pt x="898221" y="1327939"/>
                </a:lnTo>
                <a:lnTo>
                  <a:pt x="0" y="1327939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1" name="TextBox 3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billederne udskiftes. </a:t>
            </a:r>
          </a:p>
        </p:txBody>
      </p:sp>
      <p:sp>
        <p:nvSpPr>
          <p:cNvPr id="12" name="Date Placeholder 1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13" name="Footer Placeholder 1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4" name="Slide Number Placeholder 13" hidden="1"/>
          <p:cNvSpPr>
            <a:spLocks noGrp="1"/>
          </p:cNvSpPr>
          <p:nvPr>
            <p:ph type="sldNum" sz="quarter" idx="12"/>
          </p:nvPr>
        </p:nvSpPr>
        <p:spPr>
          <a:xfrm>
            <a:off x="0" y="6984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8781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ø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2" name="smid ud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" y="0"/>
            <a:ext cx="12179334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70893" y="1964224"/>
            <a:ext cx="4472585" cy="733525"/>
          </a:xfrm>
        </p:spPr>
        <p:txBody>
          <a:bodyPr anchor="t" anchorCtr="0"/>
          <a:lstStyle>
            <a:lvl1pPr>
              <a:lnSpc>
                <a:spcPct val="93000"/>
              </a:lnSpc>
              <a:defRPr sz="25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870894" y="2840798"/>
            <a:ext cx="4472585" cy="3224985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  <a:lvl6pPr>
              <a:buClr>
                <a:schemeClr val="bg2"/>
              </a:buClr>
              <a:defRPr>
                <a:solidFill>
                  <a:schemeClr val="bg2"/>
                </a:solidFill>
              </a:defRPr>
            </a:lvl6pPr>
            <a:lvl7pPr>
              <a:buClr>
                <a:schemeClr val="bg2"/>
              </a:buClr>
              <a:defRPr>
                <a:solidFill>
                  <a:schemeClr val="bg2"/>
                </a:solidFill>
              </a:defRPr>
            </a:lvl7pPr>
            <a:lvl8pPr>
              <a:buClr>
                <a:schemeClr val="bg2"/>
              </a:buClr>
              <a:defRPr>
                <a:solidFill>
                  <a:schemeClr val="bg2"/>
                </a:solidFill>
              </a:defRPr>
            </a:lvl8pPr>
            <a:lvl9pPr>
              <a:buClr>
                <a:schemeClr val="bg2"/>
              </a:buCl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Date Placeholder 1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13" name="Footer Placeholder 1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billedet udskiftes. 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208799" y="208799"/>
            <a:ext cx="6444000" cy="6444000"/>
          </a:xfrm>
          <a:custGeom>
            <a:avLst/>
            <a:gdLst>
              <a:gd name="connsiteX0" fmla="*/ 0 w 6444000"/>
              <a:gd name="connsiteY0" fmla="*/ 0 h 6444000"/>
              <a:gd name="connsiteX1" fmla="*/ 1364 w 6444000"/>
              <a:gd name="connsiteY1" fmla="*/ 0 h 6444000"/>
              <a:gd name="connsiteX2" fmla="*/ 10912 w 6444000"/>
              <a:gd name="connsiteY2" fmla="*/ 0 h 6444000"/>
              <a:gd name="connsiteX3" fmla="*/ 36828 w 6444000"/>
              <a:gd name="connsiteY3" fmla="*/ 0 h 6444000"/>
              <a:gd name="connsiteX4" fmla="*/ 58481 w 6444000"/>
              <a:gd name="connsiteY4" fmla="*/ 0 h 6444000"/>
              <a:gd name="connsiteX5" fmla="*/ 87296 w 6444000"/>
              <a:gd name="connsiteY5" fmla="*/ 0 h 6444000"/>
              <a:gd name="connsiteX6" fmla="*/ 124294 w 6444000"/>
              <a:gd name="connsiteY6" fmla="*/ 0 h 6444000"/>
              <a:gd name="connsiteX7" fmla="*/ 170499 w 6444000"/>
              <a:gd name="connsiteY7" fmla="*/ 0 h 6444000"/>
              <a:gd name="connsiteX8" fmla="*/ 226935 w 6444000"/>
              <a:gd name="connsiteY8" fmla="*/ 0 h 6444000"/>
              <a:gd name="connsiteX9" fmla="*/ 294623 w 6444000"/>
              <a:gd name="connsiteY9" fmla="*/ 0 h 6444000"/>
              <a:gd name="connsiteX10" fmla="*/ 374587 w 6444000"/>
              <a:gd name="connsiteY10" fmla="*/ 0 h 6444000"/>
              <a:gd name="connsiteX11" fmla="*/ 467850 w 6444000"/>
              <a:gd name="connsiteY11" fmla="*/ 0 h 6444000"/>
              <a:gd name="connsiteX12" fmla="*/ 575435 w 6444000"/>
              <a:gd name="connsiteY12" fmla="*/ 0 h 6444000"/>
              <a:gd name="connsiteX13" fmla="*/ 698365 w 6444000"/>
              <a:gd name="connsiteY13" fmla="*/ 0 h 6444000"/>
              <a:gd name="connsiteX14" fmla="*/ 837663 w 6444000"/>
              <a:gd name="connsiteY14" fmla="*/ 0 h 6444000"/>
              <a:gd name="connsiteX15" fmla="*/ 994351 w 6444000"/>
              <a:gd name="connsiteY15" fmla="*/ 0 h 6444000"/>
              <a:gd name="connsiteX16" fmla="*/ 1169454 w 6444000"/>
              <a:gd name="connsiteY16" fmla="*/ 0 h 6444000"/>
              <a:gd name="connsiteX17" fmla="*/ 1363993 w 6444000"/>
              <a:gd name="connsiteY17" fmla="*/ 0 h 6444000"/>
              <a:gd name="connsiteX18" fmla="*/ 1578993 w 6444000"/>
              <a:gd name="connsiteY18" fmla="*/ 0 h 6444000"/>
              <a:gd name="connsiteX19" fmla="*/ 1815475 w 6444000"/>
              <a:gd name="connsiteY19" fmla="*/ 0 h 6444000"/>
              <a:gd name="connsiteX20" fmla="*/ 2074464 w 6444000"/>
              <a:gd name="connsiteY20" fmla="*/ 0 h 6444000"/>
              <a:gd name="connsiteX21" fmla="*/ 2356981 w 6444000"/>
              <a:gd name="connsiteY21" fmla="*/ 0 h 6444000"/>
              <a:gd name="connsiteX22" fmla="*/ 2664050 w 6444000"/>
              <a:gd name="connsiteY22" fmla="*/ 0 h 6444000"/>
              <a:gd name="connsiteX23" fmla="*/ 2996693 w 6444000"/>
              <a:gd name="connsiteY23" fmla="*/ 0 h 6444000"/>
              <a:gd name="connsiteX24" fmla="*/ 3355935 w 6444000"/>
              <a:gd name="connsiteY24" fmla="*/ 0 h 6444000"/>
              <a:gd name="connsiteX25" fmla="*/ 3742798 w 6444000"/>
              <a:gd name="connsiteY25" fmla="*/ 0 h 6444000"/>
              <a:gd name="connsiteX26" fmla="*/ 4158304 w 6444000"/>
              <a:gd name="connsiteY26" fmla="*/ 0 h 6444000"/>
              <a:gd name="connsiteX27" fmla="*/ 4377119 w 6444000"/>
              <a:gd name="connsiteY27" fmla="*/ 0 h 6444000"/>
              <a:gd name="connsiteX28" fmla="*/ 4603478 w 6444000"/>
              <a:gd name="connsiteY28" fmla="*/ 0 h 6444000"/>
              <a:gd name="connsiteX29" fmla="*/ 4837509 w 6444000"/>
              <a:gd name="connsiteY29" fmla="*/ 0 h 6444000"/>
              <a:gd name="connsiteX30" fmla="*/ 5079341 w 6444000"/>
              <a:gd name="connsiteY30" fmla="*/ 0 h 6444000"/>
              <a:gd name="connsiteX31" fmla="*/ 5329101 w 6444000"/>
              <a:gd name="connsiteY31" fmla="*/ 0 h 6444000"/>
              <a:gd name="connsiteX32" fmla="*/ 5586917 w 6444000"/>
              <a:gd name="connsiteY32" fmla="*/ 0 h 6444000"/>
              <a:gd name="connsiteX33" fmla="*/ 6444000 w 6444000"/>
              <a:gd name="connsiteY33" fmla="*/ 857084 h 6444000"/>
              <a:gd name="connsiteX34" fmla="*/ 6444000 w 6444000"/>
              <a:gd name="connsiteY34" fmla="*/ 858448 h 6444000"/>
              <a:gd name="connsiteX35" fmla="*/ 6444000 w 6444000"/>
              <a:gd name="connsiteY35" fmla="*/ 867996 h 6444000"/>
              <a:gd name="connsiteX36" fmla="*/ 6444000 w 6444000"/>
              <a:gd name="connsiteY36" fmla="*/ 893912 h 6444000"/>
              <a:gd name="connsiteX37" fmla="*/ 6444000 w 6444000"/>
              <a:gd name="connsiteY37" fmla="*/ 915565 h 6444000"/>
              <a:gd name="connsiteX38" fmla="*/ 6444000 w 6444000"/>
              <a:gd name="connsiteY38" fmla="*/ 944379 h 6444000"/>
              <a:gd name="connsiteX39" fmla="*/ 6444000 w 6444000"/>
              <a:gd name="connsiteY39" fmla="*/ 981378 h 6444000"/>
              <a:gd name="connsiteX40" fmla="*/ 6444000 w 6444000"/>
              <a:gd name="connsiteY40" fmla="*/ 1027583 h 6444000"/>
              <a:gd name="connsiteX41" fmla="*/ 6444000 w 6444000"/>
              <a:gd name="connsiteY41" fmla="*/ 1084018 h 6444000"/>
              <a:gd name="connsiteX42" fmla="*/ 6444000 w 6444000"/>
              <a:gd name="connsiteY42" fmla="*/ 1151706 h 6444000"/>
              <a:gd name="connsiteX43" fmla="*/ 6444000 w 6444000"/>
              <a:gd name="connsiteY43" fmla="*/ 1231671 h 6444000"/>
              <a:gd name="connsiteX44" fmla="*/ 6444000 w 6444000"/>
              <a:gd name="connsiteY44" fmla="*/ 1324934 h 6444000"/>
              <a:gd name="connsiteX45" fmla="*/ 6444000 w 6444000"/>
              <a:gd name="connsiteY45" fmla="*/ 1432519 h 6444000"/>
              <a:gd name="connsiteX46" fmla="*/ 6444000 w 6444000"/>
              <a:gd name="connsiteY46" fmla="*/ 1555448 h 6444000"/>
              <a:gd name="connsiteX47" fmla="*/ 6444000 w 6444000"/>
              <a:gd name="connsiteY47" fmla="*/ 1694746 h 6444000"/>
              <a:gd name="connsiteX48" fmla="*/ 6444000 w 6444000"/>
              <a:gd name="connsiteY48" fmla="*/ 1851435 h 6444000"/>
              <a:gd name="connsiteX49" fmla="*/ 6444000 w 6444000"/>
              <a:gd name="connsiteY49" fmla="*/ 2026538 h 6444000"/>
              <a:gd name="connsiteX50" fmla="*/ 6444000 w 6444000"/>
              <a:gd name="connsiteY50" fmla="*/ 2221077 h 6444000"/>
              <a:gd name="connsiteX51" fmla="*/ 6444000 w 6444000"/>
              <a:gd name="connsiteY51" fmla="*/ 2436077 h 6444000"/>
              <a:gd name="connsiteX52" fmla="*/ 6444000 w 6444000"/>
              <a:gd name="connsiteY52" fmla="*/ 2672559 h 6444000"/>
              <a:gd name="connsiteX53" fmla="*/ 6444000 w 6444000"/>
              <a:gd name="connsiteY53" fmla="*/ 2931547 h 6444000"/>
              <a:gd name="connsiteX54" fmla="*/ 6444000 w 6444000"/>
              <a:gd name="connsiteY54" fmla="*/ 3214064 h 6444000"/>
              <a:gd name="connsiteX55" fmla="*/ 6444000 w 6444000"/>
              <a:gd name="connsiteY55" fmla="*/ 3521133 h 6444000"/>
              <a:gd name="connsiteX56" fmla="*/ 6444000 w 6444000"/>
              <a:gd name="connsiteY56" fmla="*/ 3853777 h 6444000"/>
              <a:gd name="connsiteX57" fmla="*/ 6444000 w 6444000"/>
              <a:gd name="connsiteY57" fmla="*/ 4213019 h 6444000"/>
              <a:gd name="connsiteX58" fmla="*/ 6444000 w 6444000"/>
              <a:gd name="connsiteY58" fmla="*/ 4599881 h 6444000"/>
              <a:gd name="connsiteX59" fmla="*/ 6444000 w 6444000"/>
              <a:gd name="connsiteY59" fmla="*/ 5015388 h 6444000"/>
              <a:gd name="connsiteX60" fmla="*/ 6444000 w 6444000"/>
              <a:gd name="connsiteY60" fmla="*/ 5234202 h 6444000"/>
              <a:gd name="connsiteX61" fmla="*/ 6444000 w 6444000"/>
              <a:gd name="connsiteY61" fmla="*/ 5460561 h 6444000"/>
              <a:gd name="connsiteX62" fmla="*/ 6444000 w 6444000"/>
              <a:gd name="connsiteY62" fmla="*/ 5694593 h 6444000"/>
              <a:gd name="connsiteX63" fmla="*/ 6444000 w 6444000"/>
              <a:gd name="connsiteY63" fmla="*/ 5936424 h 6444000"/>
              <a:gd name="connsiteX64" fmla="*/ 6444000 w 6444000"/>
              <a:gd name="connsiteY64" fmla="*/ 6186184 h 6444000"/>
              <a:gd name="connsiteX65" fmla="*/ 6444000 w 6444000"/>
              <a:gd name="connsiteY65" fmla="*/ 6444000 h 6444000"/>
              <a:gd name="connsiteX66" fmla="*/ 6442427 w 6444000"/>
              <a:gd name="connsiteY66" fmla="*/ 6444000 h 6444000"/>
              <a:gd name="connsiteX67" fmla="*/ 6431414 w 6444000"/>
              <a:gd name="connsiteY67" fmla="*/ 6444000 h 6444000"/>
              <a:gd name="connsiteX68" fmla="*/ 6401523 w 6444000"/>
              <a:gd name="connsiteY68" fmla="*/ 6444000 h 6444000"/>
              <a:gd name="connsiteX69" fmla="*/ 6376548 w 6444000"/>
              <a:gd name="connsiteY69" fmla="*/ 6444000 h 6444000"/>
              <a:gd name="connsiteX70" fmla="*/ 6343313 w 6444000"/>
              <a:gd name="connsiteY70" fmla="*/ 6444000 h 6444000"/>
              <a:gd name="connsiteX71" fmla="*/ 6300639 w 6444000"/>
              <a:gd name="connsiteY71" fmla="*/ 6444000 h 6444000"/>
              <a:gd name="connsiteX72" fmla="*/ 6247345 w 6444000"/>
              <a:gd name="connsiteY72" fmla="*/ 6444000 h 6444000"/>
              <a:gd name="connsiteX73" fmla="*/ 6182252 w 6444000"/>
              <a:gd name="connsiteY73" fmla="*/ 6444000 h 6444000"/>
              <a:gd name="connsiteX74" fmla="*/ 6104180 w 6444000"/>
              <a:gd name="connsiteY74" fmla="*/ 6444000 h 6444000"/>
              <a:gd name="connsiteX75" fmla="*/ 6011949 w 6444000"/>
              <a:gd name="connsiteY75" fmla="*/ 6444000 h 6444000"/>
              <a:gd name="connsiteX76" fmla="*/ 5904378 w 6444000"/>
              <a:gd name="connsiteY76" fmla="*/ 6444000 h 6444000"/>
              <a:gd name="connsiteX77" fmla="*/ 5780289 w 6444000"/>
              <a:gd name="connsiteY77" fmla="*/ 6444000 h 6444000"/>
              <a:gd name="connsiteX78" fmla="*/ 5638500 w 6444000"/>
              <a:gd name="connsiteY78" fmla="*/ 6444000 h 6444000"/>
              <a:gd name="connsiteX79" fmla="*/ 5477833 w 6444000"/>
              <a:gd name="connsiteY79" fmla="*/ 6444000 h 6444000"/>
              <a:gd name="connsiteX80" fmla="*/ 5297107 w 6444000"/>
              <a:gd name="connsiteY80" fmla="*/ 6444000 h 6444000"/>
              <a:gd name="connsiteX81" fmla="*/ 5095142 w 6444000"/>
              <a:gd name="connsiteY81" fmla="*/ 6444000 h 6444000"/>
              <a:gd name="connsiteX82" fmla="*/ 4870758 w 6444000"/>
              <a:gd name="connsiteY82" fmla="*/ 6444000 h 6444000"/>
              <a:gd name="connsiteX83" fmla="*/ 4622776 w 6444000"/>
              <a:gd name="connsiteY83" fmla="*/ 6444000 h 6444000"/>
              <a:gd name="connsiteX84" fmla="*/ 4350015 w 6444000"/>
              <a:gd name="connsiteY84" fmla="*/ 6444000 h 6444000"/>
              <a:gd name="connsiteX85" fmla="*/ 4051296 w 6444000"/>
              <a:gd name="connsiteY85" fmla="*/ 6444000 h 6444000"/>
              <a:gd name="connsiteX86" fmla="*/ 3725438 w 6444000"/>
              <a:gd name="connsiteY86" fmla="*/ 6444000 h 6444000"/>
              <a:gd name="connsiteX87" fmla="*/ 3371262 w 6444000"/>
              <a:gd name="connsiteY87" fmla="*/ 6444000 h 6444000"/>
              <a:gd name="connsiteX88" fmla="*/ 3183185 w 6444000"/>
              <a:gd name="connsiteY88" fmla="*/ 6444000 h 6444000"/>
              <a:gd name="connsiteX89" fmla="*/ 2987587 w 6444000"/>
              <a:gd name="connsiteY89" fmla="*/ 6444000 h 6444000"/>
              <a:gd name="connsiteX90" fmla="*/ 2784319 w 6444000"/>
              <a:gd name="connsiteY90" fmla="*/ 6444000 h 6444000"/>
              <a:gd name="connsiteX91" fmla="*/ 2573234 w 6444000"/>
              <a:gd name="connsiteY91" fmla="*/ 6444000 h 6444000"/>
              <a:gd name="connsiteX92" fmla="*/ 2354185 w 6444000"/>
              <a:gd name="connsiteY92" fmla="*/ 6444000 h 6444000"/>
              <a:gd name="connsiteX93" fmla="*/ 2127024 w 6444000"/>
              <a:gd name="connsiteY93" fmla="*/ 6444000 h 6444000"/>
              <a:gd name="connsiteX94" fmla="*/ 1891603 w 6444000"/>
              <a:gd name="connsiteY94" fmla="*/ 6444000 h 6444000"/>
              <a:gd name="connsiteX95" fmla="*/ 1647775 w 6444000"/>
              <a:gd name="connsiteY95" fmla="*/ 6444000 h 6444000"/>
              <a:gd name="connsiteX96" fmla="*/ 1395392 w 6444000"/>
              <a:gd name="connsiteY96" fmla="*/ 6444000 h 6444000"/>
              <a:gd name="connsiteX97" fmla="*/ 1134308 w 6444000"/>
              <a:gd name="connsiteY97" fmla="*/ 6444000 h 6444000"/>
              <a:gd name="connsiteX98" fmla="*/ 864374 w 6444000"/>
              <a:gd name="connsiteY98" fmla="*/ 6444000 h 6444000"/>
              <a:gd name="connsiteX99" fmla="*/ 585443 w 6444000"/>
              <a:gd name="connsiteY99" fmla="*/ 6444000 h 6444000"/>
              <a:gd name="connsiteX100" fmla="*/ 297367 w 6444000"/>
              <a:gd name="connsiteY100" fmla="*/ 6444000 h 6444000"/>
              <a:gd name="connsiteX101" fmla="*/ 0 w 6444000"/>
              <a:gd name="connsiteY101" fmla="*/ 6444000 h 6444000"/>
              <a:gd name="connsiteX102" fmla="*/ 0 w 6444000"/>
              <a:gd name="connsiteY102" fmla="*/ 6442427 h 6444000"/>
              <a:gd name="connsiteX103" fmla="*/ 0 w 6444000"/>
              <a:gd name="connsiteY103" fmla="*/ 6431414 h 6444000"/>
              <a:gd name="connsiteX104" fmla="*/ 0 w 6444000"/>
              <a:gd name="connsiteY104" fmla="*/ 6401523 h 6444000"/>
              <a:gd name="connsiteX105" fmla="*/ 0 w 6444000"/>
              <a:gd name="connsiteY105" fmla="*/ 6376548 h 6444000"/>
              <a:gd name="connsiteX106" fmla="*/ 0 w 6444000"/>
              <a:gd name="connsiteY106" fmla="*/ 6343313 h 6444000"/>
              <a:gd name="connsiteX107" fmla="*/ 0 w 6444000"/>
              <a:gd name="connsiteY107" fmla="*/ 6300639 h 6444000"/>
              <a:gd name="connsiteX108" fmla="*/ 0 w 6444000"/>
              <a:gd name="connsiteY108" fmla="*/ 6247345 h 6444000"/>
              <a:gd name="connsiteX109" fmla="*/ 0 w 6444000"/>
              <a:gd name="connsiteY109" fmla="*/ 6182252 h 6444000"/>
              <a:gd name="connsiteX110" fmla="*/ 0 w 6444000"/>
              <a:gd name="connsiteY110" fmla="*/ 6104180 h 6444000"/>
              <a:gd name="connsiteX111" fmla="*/ 0 w 6444000"/>
              <a:gd name="connsiteY111" fmla="*/ 6011949 h 6444000"/>
              <a:gd name="connsiteX112" fmla="*/ 0 w 6444000"/>
              <a:gd name="connsiteY112" fmla="*/ 5904378 h 6444000"/>
              <a:gd name="connsiteX113" fmla="*/ 0 w 6444000"/>
              <a:gd name="connsiteY113" fmla="*/ 5780289 h 6444000"/>
              <a:gd name="connsiteX114" fmla="*/ 0 w 6444000"/>
              <a:gd name="connsiteY114" fmla="*/ 5638500 h 6444000"/>
              <a:gd name="connsiteX115" fmla="*/ 0 w 6444000"/>
              <a:gd name="connsiteY115" fmla="*/ 5477833 h 6444000"/>
              <a:gd name="connsiteX116" fmla="*/ 0 w 6444000"/>
              <a:gd name="connsiteY116" fmla="*/ 5297107 h 6444000"/>
              <a:gd name="connsiteX117" fmla="*/ 0 w 6444000"/>
              <a:gd name="connsiteY117" fmla="*/ 5095142 h 6444000"/>
              <a:gd name="connsiteX118" fmla="*/ 0 w 6444000"/>
              <a:gd name="connsiteY118" fmla="*/ 4870758 h 6444000"/>
              <a:gd name="connsiteX119" fmla="*/ 0 w 6444000"/>
              <a:gd name="connsiteY119" fmla="*/ 4622776 h 6444000"/>
              <a:gd name="connsiteX120" fmla="*/ 0 w 6444000"/>
              <a:gd name="connsiteY120" fmla="*/ 4350015 h 6444000"/>
              <a:gd name="connsiteX121" fmla="*/ 0 w 6444000"/>
              <a:gd name="connsiteY121" fmla="*/ 4051296 h 6444000"/>
              <a:gd name="connsiteX122" fmla="*/ 0 w 6444000"/>
              <a:gd name="connsiteY122" fmla="*/ 3725438 h 6444000"/>
              <a:gd name="connsiteX123" fmla="*/ 0 w 6444000"/>
              <a:gd name="connsiteY123" fmla="*/ 3371262 h 6444000"/>
              <a:gd name="connsiteX124" fmla="*/ 0 w 6444000"/>
              <a:gd name="connsiteY124" fmla="*/ 3183185 h 6444000"/>
              <a:gd name="connsiteX125" fmla="*/ 0 w 6444000"/>
              <a:gd name="connsiteY125" fmla="*/ 2987587 h 6444000"/>
              <a:gd name="connsiteX126" fmla="*/ 0 w 6444000"/>
              <a:gd name="connsiteY126" fmla="*/ 2784319 h 6444000"/>
              <a:gd name="connsiteX127" fmla="*/ 0 w 6444000"/>
              <a:gd name="connsiteY127" fmla="*/ 2573234 h 6444000"/>
              <a:gd name="connsiteX128" fmla="*/ 0 w 6444000"/>
              <a:gd name="connsiteY128" fmla="*/ 2354185 h 6444000"/>
              <a:gd name="connsiteX129" fmla="*/ 0 w 6444000"/>
              <a:gd name="connsiteY129" fmla="*/ 2127024 h 6444000"/>
              <a:gd name="connsiteX130" fmla="*/ 0 w 6444000"/>
              <a:gd name="connsiteY130" fmla="*/ 1891603 h 6444000"/>
              <a:gd name="connsiteX131" fmla="*/ 0 w 6444000"/>
              <a:gd name="connsiteY131" fmla="*/ 1647775 h 6444000"/>
              <a:gd name="connsiteX132" fmla="*/ 0 w 6444000"/>
              <a:gd name="connsiteY132" fmla="*/ 1395392 h 6444000"/>
              <a:gd name="connsiteX133" fmla="*/ 0 w 6444000"/>
              <a:gd name="connsiteY133" fmla="*/ 1134308 h 6444000"/>
              <a:gd name="connsiteX134" fmla="*/ 0 w 6444000"/>
              <a:gd name="connsiteY134" fmla="*/ 864374 h 6444000"/>
              <a:gd name="connsiteX135" fmla="*/ 0 w 6444000"/>
              <a:gd name="connsiteY135" fmla="*/ 585443 h 6444000"/>
              <a:gd name="connsiteX136" fmla="*/ 0 w 6444000"/>
              <a:gd name="connsiteY136" fmla="*/ 297367 h 64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444000" h="6444000">
                <a:moveTo>
                  <a:pt x="0" y="0"/>
                </a:moveTo>
                <a:lnTo>
                  <a:pt x="1364" y="0"/>
                </a:lnTo>
                <a:lnTo>
                  <a:pt x="10912" y="0"/>
                </a:lnTo>
                <a:lnTo>
                  <a:pt x="36828" y="0"/>
                </a:lnTo>
                <a:lnTo>
                  <a:pt x="58481" y="0"/>
                </a:lnTo>
                <a:lnTo>
                  <a:pt x="87296" y="0"/>
                </a:lnTo>
                <a:lnTo>
                  <a:pt x="124294" y="0"/>
                </a:lnTo>
                <a:lnTo>
                  <a:pt x="170499" y="0"/>
                </a:lnTo>
                <a:lnTo>
                  <a:pt x="226935" y="0"/>
                </a:lnTo>
                <a:lnTo>
                  <a:pt x="294623" y="0"/>
                </a:lnTo>
                <a:lnTo>
                  <a:pt x="374587" y="0"/>
                </a:lnTo>
                <a:lnTo>
                  <a:pt x="467850" y="0"/>
                </a:lnTo>
                <a:lnTo>
                  <a:pt x="575435" y="0"/>
                </a:lnTo>
                <a:lnTo>
                  <a:pt x="698365" y="0"/>
                </a:lnTo>
                <a:lnTo>
                  <a:pt x="837663" y="0"/>
                </a:lnTo>
                <a:lnTo>
                  <a:pt x="994351" y="0"/>
                </a:lnTo>
                <a:lnTo>
                  <a:pt x="1169454" y="0"/>
                </a:lnTo>
                <a:lnTo>
                  <a:pt x="1363993" y="0"/>
                </a:lnTo>
                <a:lnTo>
                  <a:pt x="1578993" y="0"/>
                </a:lnTo>
                <a:lnTo>
                  <a:pt x="1815475" y="0"/>
                </a:lnTo>
                <a:lnTo>
                  <a:pt x="2074464" y="0"/>
                </a:lnTo>
                <a:lnTo>
                  <a:pt x="2356981" y="0"/>
                </a:lnTo>
                <a:lnTo>
                  <a:pt x="2664050" y="0"/>
                </a:lnTo>
                <a:lnTo>
                  <a:pt x="2996693" y="0"/>
                </a:lnTo>
                <a:lnTo>
                  <a:pt x="3355935" y="0"/>
                </a:lnTo>
                <a:lnTo>
                  <a:pt x="3742798" y="0"/>
                </a:lnTo>
                <a:lnTo>
                  <a:pt x="4158304" y="0"/>
                </a:lnTo>
                <a:lnTo>
                  <a:pt x="4377119" y="0"/>
                </a:lnTo>
                <a:lnTo>
                  <a:pt x="4603478" y="0"/>
                </a:lnTo>
                <a:lnTo>
                  <a:pt x="4837509" y="0"/>
                </a:lnTo>
                <a:lnTo>
                  <a:pt x="5079341" y="0"/>
                </a:lnTo>
                <a:lnTo>
                  <a:pt x="5329101" y="0"/>
                </a:lnTo>
                <a:lnTo>
                  <a:pt x="5586917" y="0"/>
                </a:lnTo>
                <a:cubicBezTo>
                  <a:pt x="5923401" y="336485"/>
                  <a:pt x="6110690" y="523774"/>
                  <a:pt x="6444000" y="857084"/>
                </a:cubicBezTo>
                <a:lnTo>
                  <a:pt x="6444000" y="858448"/>
                </a:lnTo>
                <a:lnTo>
                  <a:pt x="6444000" y="867996"/>
                </a:lnTo>
                <a:lnTo>
                  <a:pt x="6444000" y="893912"/>
                </a:lnTo>
                <a:lnTo>
                  <a:pt x="6444000" y="915565"/>
                </a:lnTo>
                <a:lnTo>
                  <a:pt x="6444000" y="944379"/>
                </a:lnTo>
                <a:lnTo>
                  <a:pt x="6444000" y="981378"/>
                </a:lnTo>
                <a:lnTo>
                  <a:pt x="6444000" y="1027583"/>
                </a:lnTo>
                <a:lnTo>
                  <a:pt x="6444000" y="1084018"/>
                </a:lnTo>
                <a:lnTo>
                  <a:pt x="6444000" y="1151706"/>
                </a:lnTo>
                <a:lnTo>
                  <a:pt x="6444000" y="1231671"/>
                </a:lnTo>
                <a:lnTo>
                  <a:pt x="6444000" y="1324934"/>
                </a:lnTo>
                <a:lnTo>
                  <a:pt x="6444000" y="1432519"/>
                </a:lnTo>
                <a:lnTo>
                  <a:pt x="6444000" y="1555448"/>
                </a:lnTo>
                <a:lnTo>
                  <a:pt x="6444000" y="1694746"/>
                </a:lnTo>
                <a:lnTo>
                  <a:pt x="6444000" y="1851435"/>
                </a:lnTo>
                <a:lnTo>
                  <a:pt x="6444000" y="2026538"/>
                </a:lnTo>
                <a:lnTo>
                  <a:pt x="6444000" y="2221077"/>
                </a:lnTo>
                <a:lnTo>
                  <a:pt x="6444000" y="2436077"/>
                </a:lnTo>
                <a:lnTo>
                  <a:pt x="6444000" y="2672559"/>
                </a:lnTo>
                <a:lnTo>
                  <a:pt x="6444000" y="2931547"/>
                </a:lnTo>
                <a:lnTo>
                  <a:pt x="6444000" y="3214064"/>
                </a:lnTo>
                <a:lnTo>
                  <a:pt x="6444000" y="3521133"/>
                </a:lnTo>
                <a:lnTo>
                  <a:pt x="6444000" y="3853777"/>
                </a:lnTo>
                <a:lnTo>
                  <a:pt x="6444000" y="4213019"/>
                </a:lnTo>
                <a:lnTo>
                  <a:pt x="6444000" y="4599881"/>
                </a:lnTo>
                <a:lnTo>
                  <a:pt x="6444000" y="5015388"/>
                </a:lnTo>
                <a:lnTo>
                  <a:pt x="6444000" y="5234202"/>
                </a:lnTo>
                <a:lnTo>
                  <a:pt x="6444000" y="5460561"/>
                </a:lnTo>
                <a:lnTo>
                  <a:pt x="6444000" y="5694593"/>
                </a:lnTo>
                <a:lnTo>
                  <a:pt x="6444000" y="5936424"/>
                </a:lnTo>
                <a:lnTo>
                  <a:pt x="6444000" y="6186184"/>
                </a:lnTo>
                <a:lnTo>
                  <a:pt x="6444000" y="6444000"/>
                </a:lnTo>
                <a:lnTo>
                  <a:pt x="6442427" y="6444000"/>
                </a:lnTo>
                <a:lnTo>
                  <a:pt x="6431414" y="6444000"/>
                </a:lnTo>
                <a:lnTo>
                  <a:pt x="6401523" y="6444000"/>
                </a:lnTo>
                <a:lnTo>
                  <a:pt x="6376548" y="6444000"/>
                </a:lnTo>
                <a:lnTo>
                  <a:pt x="6343313" y="6444000"/>
                </a:lnTo>
                <a:lnTo>
                  <a:pt x="6300639" y="6444000"/>
                </a:lnTo>
                <a:lnTo>
                  <a:pt x="6247345" y="6444000"/>
                </a:lnTo>
                <a:lnTo>
                  <a:pt x="6182252" y="6444000"/>
                </a:lnTo>
                <a:lnTo>
                  <a:pt x="6104180" y="6444000"/>
                </a:lnTo>
                <a:lnTo>
                  <a:pt x="6011949" y="6444000"/>
                </a:lnTo>
                <a:lnTo>
                  <a:pt x="5904378" y="6444000"/>
                </a:lnTo>
                <a:lnTo>
                  <a:pt x="5780289" y="6444000"/>
                </a:lnTo>
                <a:lnTo>
                  <a:pt x="5638500" y="6444000"/>
                </a:lnTo>
                <a:lnTo>
                  <a:pt x="5477833" y="6444000"/>
                </a:lnTo>
                <a:lnTo>
                  <a:pt x="5297107" y="6444000"/>
                </a:lnTo>
                <a:lnTo>
                  <a:pt x="5095142" y="6444000"/>
                </a:lnTo>
                <a:lnTo>
                  <a:pt x="4870758" y="6444000"/>
                </a:lnTo>
                <a:lnTo>
                  <a:pt x="4622776" y="6444000"/>
                </a:lnTo>
                <a:lnTo>
                  <a:pt x="4350015" y="6444000"/>
                </a:lnTo>
                <a:lnTo>
                  <a:pt x="4051296" y="6444000"/>
                </a:lnTo>
                <a:lnTo>
                  <a:pt x="3725438" y="6444000"/>
                </a:lnTo>
                <a:lnTo>
                  <a:pt x="3371262" y="6444000"/>
                </a:lnTo>
                <a:lnTo>
                  <a:pt x="3183185" y="6444000"/>
                </a:lnTo>
                <a:lnTo>
                  <a:pt x="2987587" y="6444000"/>
                </a:lnTo>
                <a:lnTo>
                  <a:pt x="2784319" y="6444000"/>
                </a:lnTo>
                <a:lnTo>
                  <a:pt x="2573234" y="6444000"/>
                </a:lnTo>
                <a:lnTo>
                  <a:pt x="2354185" y="6444000"/>
                </a:lnTo>
                <a:lnTo>
                  <a:pt x="2127024" y="6444000"/>
                </a:lnTo>
                <a:lnTo>
                  <a:pt x="1891603" y="6444000"/>
                </a:lnTo>
                <a:lnTo>
                  <a:pt x="1647775" y="6444000"/>
                </a:lnTo>
                <a:lnTo>
                  <a:pt x="1395392" y="6444000"/>
                </a:lnTo>
                <a:lnTo>
                  <a:pt x="1134308" y="6444000"/>
                </a:lnTo>
                <a:lnTo>
                  <a:pt x="864374" y="6444000"/>
                </a:lnTo>
                <a:lnTo>
                  <a:pt x="585443" y="6444000"/>
                </a:lnTo>
                <a:lnTo>
                  <a:pt x="297367" y="6444000"/>
                </a:lnTo>
                <a:lnTo>
                  <a:pt x="0" y="6444000"/>
                </a:lnTo>
                <a:lnTo>
                  <a:pt x="0" y="6442427"/>
                </a:lnTo>
                <a:lnTo>
                  <a:pt x="0" y="6431414"/>
                </a:lnTo>
                <a:lnTo>
                  <a:pt x="0" y="6401523"/>
                </a:lnTo>
                <a:lnTo>
                  <a:pt x="0" y="6376548"/>
                </a:lnTo>
                <a:lnTo>
                  <a:pt x="0" y="6343313"/>
                </a:lnTo>
                <a:lnTo>
                  <a:pt x="0" y="6300639"/>
                </a:lnTo>
                <a:lnTo>
                  <a:pt x="0" y="6247345"/>
                </a:lnTo>
                <a:lnTo>
                  <a:pt x="0" y="6182252"/>
                </a:lnTo>
                <a:lnTo>
                  <a:pt x="0" y="6104180"/>
                </a:lnTo>
                <a:lnTo>
                  <a:pt x="0" y="6011949"/>
                </a:lnTo>
                <a:lnTo>
                  <a:pt x="0" y="5904378"/>
                </a:lnTo>
                <a:lnTo>
                  <a:pt x="0" y="5780289"/>
                </a:lnTo>
                <a:lnTo>
                  <a:pt x="0" y="5638500"/>
                </a:lnTo>
                <a:lnTo>
                  <a:pt x="0" y="5477833"/>
                </a:lnTo>
                <a:lnTo>
                  <a:pt x="0" y="5297107"/>
                </a:lnTo>
                <a:lnTo>
                  <a:pt x="0" y="5095142"/>
                </a:lnTo>
                <a:lnTo>
                  <a:pt x="0" y="4870758"/>
                </a:lnTo>
                <a:lnTo>
                  <a:pt x="0" y="4622776"/>
                </a:lnTo>
                <a:lnTo>
                  <a:pt x="0" y="4350015"/>
                </a:lnTo>
                <a:lnTo>
                  <a:pt x="0" y="4051296"/>
                </a:lnTo>
                <a:lnTo>
                  <a:pt x="0" y="3725438"/>
                </a:lnTo>
                <a:lnTo>
                  <a:pt x="0" y="3371262"/>
                </a:lnTo>
                <a:lnTo>
                  <a:pt x="0" y="3183185"/>
                </a:lnTo>
                <a:lnTo>
                  <a:pt x="0" y="2987587"/>
                </a:lnTo>
                <a:lnTo>
                  <a:pt x="0" y="2784319"/>
                </a:lnTo>
                <a:lnTo>
                  <a:pt x="0" y="2573234"/>
                </a:lnTo>
                <a:lnTo>
                  <a:pt x="0" y="2354185"/>
                </a:lnTo>
                <a:lnTo>
                  <a:pt x="0" y="2127024"/>
                </a:lnTo>
                <a:lnTo>
                  <a:pt x="0" y="1891603"/>
                </a:lnTo>
                <a:lnTo>
                  <a:pt x="0" y="1647775"/>
                </a:lnTo>
                <a:lnTo>
                  <a:pt x="0" y="1395392"/>
                </a:lnTo>
                <a:lnTo>
                  <a:pt x="0" y="1134308"/>
                </a:lnTo>
                <a:lnTo>
                  <a:pt x="0" y="864374"/>
                </a:lnTo>
                <a:lnTo>
                  <a:pt x="0" y="585443"/>
                </a:lnTo>
                <a:lnTo>
                  <a:pt x="0" y="29736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80000" tIns="180000" anchor="t" anchorCtr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Klik på denne pladsholder og indsæt billede via Skyfish</a:t>
            </a:r>
          </a:p>
        </p:txBody>
      </p:sp>
      <p:pic>
        <p:nvPicPr>
          <p:cNvPr id="21" name="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199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65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side, rø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180000" bIns="0" anchor="t" anchorCtr="0"/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 hasCustomPrompt="1"/>
          </p:nvPr>
        </p:nvSpPr>
        <p:spPr>
          <a:xfrm>
            <a:off x="5535750" y="1535759"/>
            <a:ext cx="3779700" cy="3780000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216000" tIns="180000" rIns="216000" bIns="2520000" anchor="t" anchorCtr="0">
            <a:noAutofit/>
          </a:bodyPr>
          <a:lstStyle>
            <a:lvl1pPr algn="l">
              <a:lnSpc>
                <a:spcPct val="101000"/>
              </a:lnSpc>
              <a:defRPr sz="18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”Indsæt citat”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535450" y="4337264"/>
            <a:ext cx="3780000" cy="835761"/>
          </a:xfrm>
        </p:spPr>
        <p:txBody>
          <a:bodyPr lIns="216000" rIns="612000"/>
          <a:lstStyle>
            <a:lvl1pPr marL="0" indent="0">
              <a:lnSpc>
                <a:spcPct val="95000"/>
              </a:lnSpc>
              <a:spcAft>
                <a:spcPts val="0"/>
              </a:spcAft>
              <a:buFontTx/>
              <a:buNone/>
              <a:defRPr sz="1800">
                <a:solidFill>
                  <a:schemeClr val="bg2"/>
                </a:solidFill>
              </a:defRPr>
            </a:lvl1pPr>
            <a:lvl2pPr marL="216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2pPr>
            <a:lvl3pPr marL="432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3pPr>
            <a:lvl4pPr marL="648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4pPr>
            <a:lvl5pPr marL="864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dirty="0"/>
              <a:t>Indsæt navn og titel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208800" y="4204800"/>
            <a:ext cx="2448000" cy="2448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billede/</a:t>
            </a:r>
            <a:r>
              <a:rPr lang="da-DK" sz="1200" dirty="0" err="1"/>
              <a:t>graﬁk</a:t>
            </a:r>
            <a:r>
              <a:rPr lang="da-DK" sz="1200" dirty="0"/>
              <a:t> udskiftes. Tekstboksen kan ﬂyttes rund ift. billedet, vælg boksen</a:t>
            </a:r>
            <a:r>
              <a:rPr lang="da-DK" sz="1200" baseline="0" dirty="0"/>
              <a:t> og al teksten i boksen</a:t>
            </a:r>
            <a:r>
              <a:rPr lang="da-DK" sz="1200" dirty="0"/>
              <a:t>. Farven på tekst og tekstboks kan ændres til hvid/rød/grå.</a:t>
            </a:r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7" name="Date Placeholder 11" hidden="1"/>
          <p:cNvSpPr>
            <a:spLocks noGrp="1"/>
          </p:cNvSpPr>
          <p:nvPr>
            <p:ph type="dt" sz="half" idx="10"/>
          </p:nvPr>
        </p:nvSpPr>
        <p:spPr>
          <a:xfrm>
            <a:off x="0" y="6984000"/>
            <a:ext cx="0" cy="0"/>
          </a:xfrm>
        </p:spPr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12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765941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Rectangle 17"/>
          <p:cNvSpPr/>
          <p:nvPr userDrawn="1"/>
        </p:nvSpPr>
        <p:spPr>
          <a:xfrm>
            <a:off x="1196459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1216324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439498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side,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180000" bIns="0" anchor="t" anchorCtr="0"/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 hasCustomPrompt="1"/>
          </p:nvPr>
        </p:nvSpPr>
        <p:spPr>
          <a:xfrm>
            <a:off x="5535750" y="1535759"/>
            <a:ext cx="3779700" cy="3780000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216000" tIns="180000" rIns="216000" bIns="2520000" anchor="t" anchorCtr="0">
            <a:noAutofit/>
          </a:bodyPr>
          <a:lstStyle>
            <a:lvl1pPr algn="l">
              <a:lnSpc>
                <a:spcPct val="101000"/>
              </a:lnSpc>
              <a:defRPr sz="18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”Indsæt citat”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535450" y="4337264"/>
            <a:ext cx="3780000" cy="835761"/>
          </a:xfrm>
        </p:spPr>
        <p:txBody>
          <a:bodyPr lIns="216000" rIns="612000"/>
          <a:lstStyle>
            <a:lvl1pPr marL="0" indent="0">
              <a:lnSpc>
                <a:spcPct val="95000"/>
              </a:lnSpc>
              <a:spcAft>
                <a:spcPts val="500"/>
              </a:spcAft>
              <a:buFontTx/>
              <a:buNone/>
              <a:defRPr sz="1800">
                <a:solidFill>
                  <a:schemeClr val="bg2"/>
                </a:solidFill>
              </a:defRPr>
            </a:lvl1pPr>
            <a:lvl2pPr marL="216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2pPr>
            <a:lvl3pPr marL="432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3pPr>
            <a:lvl4pPr marL="648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4pPr>
            <a:lvl5pPr marL="864000" indent="0">
              <a:spcAft>
                <a:spcPts val="500"/>
              </a:spcAft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dirty="0"/>
              <a:t>Indsæt navn og titel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208800" y="4204800"/>
            <a:ext cx="2448000" cy="2448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billede/</a:t>
            </a:r>
            <a:r>
              <a:rPr lang="da-DK" sz="1200" dirty="0" err="1"/>
              <a:t>graﬁk</a:t>
            </a:r>
            <a:r>
              <a:rPr lang="da-DK" sz="1200" dirty="0"/>
              <a:t> udskiftes. Tekstboksen kan ﬂyttes rund ift. billedet, vælg boksen</a:t>
            </a:r>
            <a:r>
              <a:rPr lang="da-DK" sz="1200" baseline="0" dirty="0"/>
              <a:t> og al teksten i boksen</a:t>
            </a:r>
            <a:r>
              <a:rPr lang="da-DK" sz="1200" dirty="0"/>
              <a:t>. Farven på tekst og tekstboks kan ændres til hvid/rød/grå.</a:t>
            </a:r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7" name="Date Placeholder 11" hidden="1"/>
          <p:cNvSpPr>
            <a:spLocks noGrp="1"/>
          </p:cNvSpPr>
          <p:nvPr>
            <p:ph type="dt" sz="half" idx="10"/>
          </p:nvPr>
        </p:nvSpPr>
        <p:spPr>
          <a:xfrm>
            <a:off x="0" y="6984000"/>
            <a:ext cx="0" cy="0"/>
          </a:xfrm>
        </p:spPr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18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11765941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/>
          <p:cNvSpPr/>
          <p:nvPr userDrawn="1"/>
        </p:nvSpPr>
        <p:spPr>
          <a:xfrm>
            <a:off x="1196459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2" name="Rectangle 21"/>
          <p:cNvSpPr/>
          <p:nvPr userDrawn="1"/>
        </p:nvSpPr>
        <p:spPr>
          <a:xfrm>
            <a:off x="1216324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14335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en-GB" dirty="0"/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Text Placeholder 12"/>
          <p:cNvSpPr>
            <a:spLocks noGrp="1" noChangeAspect="1"/>
          </p:cNvSpPr>
          <p:nvPr>
            <p:ph type="body" sz="quarter" idx="13"/>
          </p:nvPr>
        </p:nvSpPr>
        <p:spPr>
          <a:xfrm>
            <a:off x="778302" y="2291246"/>
            <a:ext cx="1692000" cy="1692000"/>
          </a:xfrm>
          <a:prstGeom prst="ellipse">
            <a:avLst/>
          </a:prstGeom>
          <a:solidFill>
            <a:schemeClr val="accent6"/>
          </a:solidFill>
        </p:spPr>
        <p:txBody>
          <a:bodyPr anchor="ctr" anchorCtr="0"/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Text Placeholder 12"/>
          <p:cNvSpPr>
            <a:spLocks noGrp="1" noChangeAspect="1"/>
          </p:cNvSpPr>
          <p:nvPr>
            <p:ph type="body" sz="quarter" idx="14"/>
          </p:nvPr>
        </p:nvSpPr>
        <p:spPr>
          <a:xfrm>
            <a:off x="1433151" y="4172818"/>
            <a:ext cx="2052000" cy="2052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5" name="Text Placeholder 12"/>
          <p:cNvSpPr>
            <a:spLocks noGrp="1" noChangeAspect="1"/>
          </p:cNvSpPr>
          <p:nvPr>
            <p:ph type="body" sz="quarter" idx="15"/>
          </p:nvPr>
        </p:nvSpPr>
        <p:spPr>
          <a:xfrm>
            <a:off x="4019590" y="2242546"/>
            <a:ext cx="792000" cy="792000"/>
          </a:xfrm>
          <a:prstGeom prst="ellipse">
            <a:avLst/>
          </a:prstGeom>
          <a:solidFill>
            <a:schemeClr val="accent5"/>
          </a:solidFill>
        </p:spPr>
        <p:txBody>
          <a:bodyPr anchor="ctr" anchorCtr="0"/>
          <a:lstStyle>
            <a:lvl1pPr marL="0" indent="0" algn="ctr">
              <a:buNone/>
              <a:defRPr sz="10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6" name="Text Placeholder 12"/>
          <p:cNvSpPr>
            <a:spLocks noGrp="1" noChangeAspect="1"/>
          </p:cNvSpPr>
          <p:nvPr>
            <p:ph type="body" sz="quarter" idx="16"/>
          </p:nvPr>
        </p:nvSpPr>
        <p:spPr>
          <a:xfrm>
            <a:off x="8016602" y="2556892"/>
            <a:ext cx="864000" cy="864000"/>
          </a:xfrm>
          <a:prstGeom prst="ellipse">
            <a:avLst/>
          </a:prstGeom>
          <a:solidFill>
            <a:schemeClr val="accent6"/>
          </a:solidFill>
        </p:spPr>
        <p:txBody>
          <a:bodyPr anchor="ctr" anchorCtr="0"/>
          <a:lstStyle>
            <a:lvl1pPr marL="0" indent="0" algn="ctr">
              <a:buNone/>
              <a:defRPr sz="10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7" name="Text Placeholder 12"/>
          <p:cNvSpPr>
            <a:spLocks noGrp="1" noChangeAspect="1"/>
          </p:cNvSpPr>
          <p:nvPr>
            <p:ph type="body" sz="quarter" idx="17"/>
          </p:nvPr>
        </p:nvSpPr>
        <p:spPr>
          <a:xfrm>
            <a:off x="3191930" y="3201621"/>
            <a:ext cx="1008000" cy="10080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12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8" name="Text Placeholder 12"/>
          <p:cNvSpPr>
            <a:spLocks noGrp="1" noChangeAspect="1"/>
          </p:cNvSpPr>
          <p:nvPr>
            <p:ph type="body" sz="quarter" idx="18"/>
          </p:nvPr>
        </p:nvSpPr>
        <p:spPr>
          <a:xfrm>
            <a:off x="3868437" y="4717664"/>
            <a:ext cx="1368000" cy="1368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9" name="Text Placeholder 12"/>
          <p:cNvSpPr>
            <a:spLocks noGrp="1" noChangeAspect="1"/>
          </p:cNvSpPr>
          <p:nvPr>
            <p:ph type="body" sz="quarter" idx="19"/>
          </p:nvPr>
        </p:nvSpPr>
        <p:spPr>
          <a:xfrm>
            <a:off x="7322277" y="4956214"/>
            <a:ext cx="1224000" cy="12240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/>
          <a:lstStyle>
            <a:lvl1pPr marL="0" indent="0" algn="ctr">
              <a:buNone/>
              <a:defRPr sz="14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0" name="Text Placeholder 12"/>
          <p:cNvSpPr>
            <a:spLocks noGrp="1" noChangeAspect="1"/>
          </p:cNvSpPr>
          <p:nvPr>
            <p:ph type="body" sz="quarter" idx="20"/>
          </p:nvPr>
        </p:nvSpPr>
        <p:spPr>
          <a:xfrm>
            <a:off x="8948274" y="4637060"/>
            <a:ext cx="1440000" cy="14400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buNone/>
              <a:defRPr sz="16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Text Placeholder 12"/>
          <p:cNvSpPr>
            <a:spLocks noGrp="1" noChangeAspect="1"/>
          </p:cNvSpPr>
          <p:nvPr>
            <p:ph type="body" sz="quarter" idx="21"/>
          </p:nvPr>
        </p:nvSpPr>
        <p:spPr>
          <a:xfrm>
            <a:off x="4921558" y="2424588"/>
            <a:ext cx="2808000" cy="2808000"/>
          </a:xfrm>
          <a:prstGeom prst="ellipse">
            <a:avLst/>
          </a:prstGeom>
          <a:solidFill>
            <a:schemeClr val="accent3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2" name="Text Placeholder 12"/>
          <p:cNvSpPr>
            <a:spLocks noGrp="1" noChangeAspect="1"/>
          </p:cNvSpPr>
          <p:nvPr>
            <p:ph type="body" sz="quarter" idx="22"/>
          </p:nvPr>
        </p:nvSpPr>
        <p:spPr>
          <a:xfrm>
            <a:off x="9248544" y="2288628"/>
            <a:ext cx="2124000" cy="2124000"/>
          </a:xfrm>
          <a:prstGeom prst="ellipse">
            <a:avLst/>
          </a:prstGeom>
          <a:solidFill>
            <a:schemeClr val="accent5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  <a:lvl2pPr marL="216000" indent="0">
              <a:buNone/>
              <a:defRPr sz="1200"/>
            </a:lvl2pPr>
            <a:lvl3pPr marL="432000" indent="0">
              <a:buNone/>
              <a:defRPr sz="1200"/>
            </a:lvl3pPr>
            <a:lvl4pPr marL="648000" indent="0">
              <a:buNone/>
              <a:defRPr sz="1200"/>
            </a:lvl4pPr>
            <a:lvl5pPr marL="864000" indent="0">
              <a:buNone/>
              <a:defRPr sz="12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333517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en-GB" dirty="0"/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13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en-GB" dirty="0"/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5761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(B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vi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878" y="624469"/>
            <a:ext cx="7227922" cy="1973766"/>
          </a:xfrm>
        </p:spPr>
        <p:txBody>
          <a:bodyPr anchor="b"/>
          <a:lstStyle>
            <a:lvl1pPr algn="l">
              <a:defRPr sz="480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999" y="2810109"/>
            <a:ext cx="7228801" cy="1092819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400">
                <a:solidFill>
                  <a:schemeClr val="tx2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55650" y="5510785"/>
            <a:ext cx="4563482" cy="391432"/>
          </a:xfrm>
        </p:spPr>
        <p:txBody>
          <a:bodyPr anchor="b" anchorCtr="0"/>
          <a:lstStyle>
            <a:lvl1pPr marL="0" indent="0">
              <a:lnSpc>
                <a:spcPct val="104000"/>
              </a:lnSpc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dirty="0"/>
              <a:t>Indsæt navn og efternavn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6862642" y="4204800"/>
            <a:ext cx="1116000" cy="1116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8199472" y="2872800"/>
            <a:ext cx="2448000" cy="2448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24" name="Bogstav S"/>
          <p:cNvSpPr/>
          <p:nvPr userDrawn="1"/>
        </p:nvSpPr>
        <p:spPr>
          <a:xfrm>
            <a:off x="5532784" y="5539239"/>
            <a:ext cx="2448000" cy="1327939"/>
          </a:xfrm>
          <a:custGeom>
            <a:avLst/>
            <a:gdLst>
              <a:gd name="connsiteX0" fmla="*/ 327035 w 2448000"/>
              <a:gd name="connsiteY0" fmla="*/ 0 h 1327939"/>
              <a:gd name="connsiteX1" fmla="*/ 331178 w 2448000"/>
              <a:gd name="connsiteY1" fmla="*/ 0 h 1327939"/>
              <a:gd name="connsiteX2" fmla="*/ 360175 w 2448000"/>
              <a:gd name="connsiteY2" fmla="*/ 0 h 1327939"/>
              <a:gd name="connsiteX3" fmla="*/ 391762 w 2448000"/>
              <a:gd name="connsiteY3" fmla="*/ 0 h 1327939"/>
              <a:gd name="connsiteX4" fmla="*/ 438883 w 2448000"/>
              <a:gd name="connsiteY4" fmla="*/ 0 h 1327939"/>
              <a:gd name="connsiteX5" fmla="*/ 504645 w 2448000"/>
              <a:gd name="connsiteY5" fmla="*/ 0 h 1327939"/>
              <a:gd name="connsiteX6" fmla="*/ 592156 w 2448000"/>
              <a:gd name="connsiteY6" fmla="*/ 0 h 1327939"/>
              <a:gd name="connsiteX7" fmla="*/ 704521 w 2448000"/>
              <a:gd name="connsiteY7" fmla="*/ 0 h 1327939"/>
              <a:gd name="connsiteX8" fmla="*/ 844849 w 2448000"/>
              <a:gd name="connsiteY8" fmla="*/ 0 h 1327939"/>
              <a:gd name="connsiteX9" fmla="*/ 1016245 w 2448000"/>
              <a:gd name="connsiteY9" fmla="*/ 0 h 1327939"/>
              <a:gd name="connsiteX10" fmla="*/ 1221817 w 2448000"/>
              <a:gd name="connsiteY10" fmla="*/ 0 h 1327939"/>
              <a:gd name="connsiteX11" fmla="*/ 1464672 w 2448000"/>
              <a:gd name="connsiteY11" fmla="*/ 0 h 1327939"/>
              <a:gd name="connsiteX12" fmla="*/ 1747916 w 2448000"/>
              <a:gd name="connsiteY12" fmla="*/ 0 h 1327939"/>
              <a:gd name="connsiteX13" fmla="*/ 2074656 w 2448000"/>
              <a:gd name="connsiteY13" fmla="*/ 0 h 1327939"/>
              <a:gd name="connsiteX14" fmla="*/ 2448000 w 2448000"/>
              <a:gd name="connsiteY14" fmla="*/ 0 h 1327939"/>
              <a:gd name="connsiteX15" fmla="*/ 2448000 w 2448000"/>
              <a:gd name="connsiteY15" fmla="*/ 1203 h 1327939"/>
              <a:gd name="connsiteX16" fmla="*/ 2448000 w 2448000"/>
              <a:gd name="connsiteY16" fmla="*/ 9626 h 1327939"/>
              <a:gd name="connsiteX17" fmla="*/ 2448000 w 2448000"/>
              <a:gd name="connsiteY17" fmla="*/ 32489 h 1327939"/>
              <a:gd name="connsiteX18" fmla="*/ 2448000 w 2448000"/>
              <a:gd name="connsiteY18" fmla="*/ 77011 h 1327939"/>
              <a:gd name="connsiteX19" fmla="*/ 2448000 w 2448000"/>
              <a:gd name="connsiteY19" fmla="*/ 109650 h 1327939"/>
              <a:gd name="connsiteX20" fmla="*/ 2448000 w 2448000"/>
              <a:gd name="connsiteY20" fmla="*/ 150412 h 1327939"/>
              <a:gd name="connsiteX21" fmla="*/ 2448000 w 2448000"/>
              <a:gd name="connsiteY21" fmla="*/ 200198 h 1327939"/>
              <a:gd name="connsiteX22" fmla="*/ 2448000 w 2448000"/>
              <a:gd name="connsiteY22" fmla="*/ 259912 h 1327939"/>
              <a:gd name="connsiteX23" fmla="*/ 2448000 w 2448000"/>
              <a:gd name="connsiteY23" fmla="*/ 330455 h 1327939"/>
              <a:gd name="connsiteX24" fmla="*/ 2448000 w 2448000"/>
              <a:gd name="connsiteY24" fmla="*/ 412730 h 1327939"/>
              <a:gd name="connsiteX25" fmla="*/ 2448000 w 2448000"/>
              <a:gd name="connsiteY25" fmla="*/ 507640 h 1327939"/>
              <a:gd name="connsiteX26" fmla="*/ 2448000 w 2448000"/>
              <a:gd name="connsiteY26" fmla="*/ 616087 h 1327939"/>
              <a:gd name="connsiteX27" fmla="*/ 898553 w 2448000"/>
              <a:gd name="connsiteY27" fmla="*/ 616087 h 1327939"/>
              <a:gd name="connsiteX28" fmla="*/ 898553 w 2448000"/>
              <a:gd name="connsiteY28" fmla="*/ 922535 h 1327939"/>
              <a:gd name="connsiteX29" fmla="*/ 2120965 w 2448000"/>
              <a:gd name="connsiteY29" fmla="*/ 922535 h 1327939"/>
              <a:gd name="connsiteX30" fmla="*/ 2448000 w 2448000"/>
              <a:gd name="connsiteY30" fmla="*/ 1251327 h 1327939"/>
              <a:gd name="connsiteX31" fmla="*/ 2448000 w 2448000"/>
              <a:gd name="connsiteY31" fmla="*/ 1252524 h 1327939"/>
              <a:gd name="connsiteX32" fmla="*/ 2448000 w 2448000"/>
              <a:gd name="connsiteY32" fmla="*/ 1260904 h 1327939"/>
              <a:gd name="connsiteX33" fmla="*/ 2448000 w 2448000"/>
              <a:gd name="connsiteY33" fmla="*/ 1283648 h 1327939"/>
              <a:gd name="connsiteX34" fmla="*/ 2448000 w 2448000"/>
              <a:gd name="connsiteY34" fmla="*/ 1327939 h 1327939"/>
              <a:gd name="connsiteX35" fmla="*/ 117479 w 2448000"/>
              <a:gd name="connsiteY35" fmla="*/ 1327939 h 1327939"/>
              <a:gd name="connsiteX36" fmla="*/ 0 w 2448000"/>
              <a:gd name="connsiteY36" fmla="*/ 1209829 h 1327939"/>
              <a:gd name="connsiteX37" fmla="*/ 0 w 2448000"/>
              <a:gd name="connsiteY37" fmla="*/ 1208108 h 1327939"/>
              <a:gd name="connsiteX38" fmla="*/ 0 w 2448000"/>
              <a:gd name="connsiteY38" fmla="*/ 1196063 h 1327939"/>
              <a:gd name="connsiteX39" fmla="*/ 0 w 2448000"/>
              <a:gd name="connsiteY39" fmla="*/ 1182942 h 1327939"/>
              <a:gd name="connsiteX40" fmla="*/ 0 w 2448000"/>
              <a:gd name="connsiteY40" fmla="*/ 1163368 h 1327939"/>
              <a:gd name="connsiteX41" fmla="*/ 0 w 2448000"/>
              <a:gd name="connsiteY41" fmla="*/ 1136051 h 1327939"/>
              <a:gd name="connsiteX42" fmla="*/ 0 w 2448000"/>
              <a:gd name="connsiteY42" fmla="*/ 1099699 h 1327939"/>
              <a:gd name="connsiteX43" fmla="*/ 0 w 2448000"/>
              <a:gd name="connsiteY43" fmla="*/ 1053023 h 1327939"/>
              <a:gd name="connsiteX44" fmla="*/ 0 w 2448000"/>
              <a:gd name="connsiteY44" fmla="*/ 994732 h 1327939"/>
              <a:gd name="connsiteX45" fmla="*/ 0 w 2448000"/>
              <a:gd name="connsiteY45" fmla="*/ 923535 h 1327939"/>
              <a:gd name="connsiteX46" fmla="*/ 0 w 2448000"/>
              <a:gd name="connsiteY46" fmla="*/ 838142 h 1327939"/>
              <a:gd name="connsiteX47" fmla="*/ 0 w 2448000"/>
              <a:gd name="connsiteY47" fmla="*/ 737261 h 1327939"/>
              <a:gd name="connsiteX48" fmla="*/ 0 w 2448000"/>
              <a:gd name="connsiteY48" fmla="*/ 619604 h 1327939"/>
              <a:gd name="connsiteX49" fmla="*/ 0 w 2448000"/>
              <a:gd name="connsiteY49" fmla="*/ 483877 h 1327939"/>
              <a:gd name="connsiteX50" fmla="*/ 0 w 2448000"/>
              <a:gd name="connsiteY50" fmla="*/ 328793 h 1327939"/>
              <a:gd name="connsiteX51" fmla="*/ 327035 w 2448000"/>
              <a:gd name="connsiteY51" fmla="*/ 0 h 132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448000" h="1327939">
                <a:moveTo>
                  <a:pt x="327035" y="0"/>
                </a:moveTo>
                <a:lnTo>
                  <a:pt x="331178" y="0"/>
                </a:lnTo>
                <a:lnTo>
                  <a:pt x="360175" y="0"/>
                </a:lnTo>
                <a:lnTo>
                  <a:pt x="391762" y="0"/>
                </a:lnTo>
                <a:lnTo>
                  <a:pt x="438883" y="0"/>
                </a:lnTo>
                <a:lnTo>
                  <a:pt x="504645" y="0"/>
                </a:lnTo>
                <a:lnTo>
                  <a:pt x="592156" y="0"/>
                </a:lnTo>
                <a:lnTo>
                  <a:pt x="704521" y="0"/>
                </a:lnTo>
                <a:lnTo>
                  <a:pt x="844849" y="0"/>
                </a:lnTo>
                <a:lnTo>
                  <a:pt x="1016245" y="0"/>
                </a:lnTo>
                <a:lnTo>
                  <a:pt x="1221817" y="0"/>
                </a:lnTo>
                <a:lnTo>
                  <a:pt x="1464672" y="0"/>
                </a:lnTo>
                <a:lnTo>
                  <a:pt x="1747916" y="0"/>
                </a:lnTo>
                <a:lnTo>
                  <a:pt x="2074656" y="0"/>
                </a:lnTo>
                <a:lnTo>
                  <a:pt x="2448000" y="0"/>
                </a:lnTo>
                <a:lnTo>
                  <a:pt x="2448000" y="1203"/>
                </a:lnTo>
                <a:lnTo>
                  <a:pt x="2448000" y="9626"/>
                </a:lnTo>
                <a:lnTo>
                  <a:pt x="2448000" y="32489"/>
                </a:lnTo>
                <a:lnTo>
                  <a:pt x="2448000" y="77011"/>
                </a:lnTo>
                <a:lnTo>
                  <a:pt x="2448000" y="109650"/>
                </a:lnTo>
                <a:lnTo>
                  <a:pt x="2448000" y="150412"/>
                </a:lnTo>
                <a:lnTo>
                  <a:pt x="2448000" y="200198"/>
                </a:lnTo>
                <a:lnTo>
                  <a:pt x="2448000" y="259912"/>
                </a:lnTo>
                <a:lnTo>
                  <a:pt x="2448000" y="330455"/>
                </a:lnTo>
                <a:lnTo>
                  <a:pt x="2448000" y="412730"/>
                </a:lnTo>
                <a:lnTo>
                  <a:pt x="2448000" y="507640"/>
                </a:lnTo>
                <a:lnTo>
                  <a:pt x="2448000" y="616087"/>
                </a:lnTo>
                <a:cubicBezTo>
                  <a:pt x="2448000" y="616087"/>
                  <a:pt x="2448000" y="616087"/>
                  <a:pt x="898553" y="616087"/>
                </a:cubicBezTo>
                <a:cubicBezTo>
                  <a:pt x="898553" y="616087"/>
                  <a:pt x="898553" y="616087"/>
                  <a:pt x="898553" y="922535"/>
                </a:cubicBezTo>
                <a:cubicBezTo>
                  <a:pt x="898553" y="922535"/>
                  <a:pt x="898553" y="922535"/>
                  <a:pt x="2120965" y="922535"/>
                </a:cubicBezTo>
                <a:cubicBezTo>
                  <a:pt x="2251144" y="1050221"/>
                  <a:pt x="2320996" y="1123641"/>
                  <a:pt x="2448000" y="1251327"/>
                </a:cubicBezTo>
                <a:lnTo>
                  <a:pt x="2448000" y="1252524"/>
                </a:lnTo>
                <a:lnTo>
                  <a:pt x="2448000" y="1260904"/>
                </a:lnTo>
                <a:lnTo>
                  <a:pt x="2448000" y="1283648"/>
                </a:lnTo>
                <a:lnTo>
                  <a:pt x="2448000" y="1327939"/>
                </a:lnTo>
                <a:lnTo>
                  <a:pt x="117479" y="1327939"/>
                </a:lnTo>
                <a:cubicBezTo>
                  <a:pt x="82553" y="1292825"/>
                  <a:pt x="44452" y="1254519"/>
                  <a:pt x="0" y="1209829"/>
                </a:cubicBezTo>
                <a:lnTo>
                  <a:pt x="0" y="1208108"/>
                </a:lnTo>
                <a:lnTo>
                  <a:pt x="0" y="1196063"/>
                </a:lnTo>
                <a:lnTo>
                  <a:pt x="0" y="1182942"/>
                </a:lnTo>
                <a:lnTo>
                  <a:pt x="0" y="1163368"/>
                </a:lnTo>
                <a:lnTo>
                  <a:pt x="0" y="1136051"/>
                </a:lnTo>
                <a:lnTo>
                  <a:pt x="0" y="1099699"/>
                </a:lnTo>
                <a:lnTo>
                  <a:pt x="0" y="1053023"/>
                </a:lnTo>
                <a:lnTo>
                  <a:pt x="0" y="994732"/>
                </a:lnTo>
                <a:lnTo>
                  <a:pt x="0" y="923535"/>
                </a:lnTo>
                <a:lnTo>
                  <a:pt x="0" y="838142"/>
                </a:lnTo>
                <a:lnTo>
                  <a:pt x="0" y="737261"/>
                </a:lnTo>
                <a:lnTo>
                  <a:pt x="0" y="619604"/>
                </a:lnTo>
                <a:lnTo>
                  <a:pt x="0" y="483877"/>
                </a:lnTo>
                <a:lnTo>
                  <a:pt x="0" y="328793"/>
                </a:lnTo>
                <a:cubicBezTo>
                  <a:pt x="127004" y="201106"/>
                  <a:pt x="200031" y="127687"/>
                  <a:pt x="3270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30" name="Bogstav O"/>
          <p:cNvSpPr/>
          <p:nvPr userDrawn="1"/>
        </p:nvSpPr>
        <p:spPr>
          <a:xfrm>
            <a:off x="10867499" y="2880000"/>
            <a:ext cx="1324800" cy="2440800"/>
          </a:xfrm>
          <a:custGeom>
            <a:avLst/>
            <a:gdLst>
              <a:gd name="connsiteX0" fmla="*/ 326446 w 1324800"/>
              <a:gd name="connsiteY0" fmla="*/ 0 h 2440800"/>
              <a:gd name="connsiteX1" fmla="*/ 328396 w 1324800"/>
              <a:gd name="connsiteY1" fmla="*/ 0 h 2440800"/>
              <a:gd name="connsiteX2" fmla="*/ 342046 w 1324800"/>
              <a:gd name="connsiteY2" fmla="*/ 0 h 2440800"/>
              <a:gd name="connsiteX3" fmla="*/ 356914 w 1324800"/>
              <a:gd name="connsiteY3" fmla="*/ 0 h 2440800"/>
              <a:gd name="connsiteX4" fmla="*/ 379094 w 1324800"/>
              <a:gd name="connsiteY4" fmla="*/ 0 h 2440800"/>
              <a:gd name="connsiteX5" fmla="*/ 410049 w 1324800"/>
              <a:gd name="connsiteY5" fmla="*/ 0 h 2440800"/>
              <a:gd name="connsiteX6" fmla="*/ 451241 w 1324800"/>
              <a:gd name="connsiteY6" fmla="*/ 0 h 2440800"/>
              <a:gd name="connsiteX7" fmla="*/ 504132 w 1324800"/>
              <a:gd name="connsiteY7" fmla="*/ 0 h 2440800"/>
              <a:gd name="connsiteX8" fmla="*/ 570185 w 1324800"/>
              <a:gd name="connsiteY8" fmla="*/ 0 h 2440800"/>
              <a:gd name="connsiteX9" fmla="*/ 650863 w 1324800"/>
              <a:gd name="connsiteY9" fmla="*/ 0 h 2440800"/>
              <a:gd name="connsiteX10" fmla="*/ 747627 w 1324800"/>
              <a:gd name="connsiteY10" fmla="*/ 0 h 2440800"/>
              <a:gd name="connsiteX11" fmla="*/ 861940 w 1324800"/>
              <a:gd name="connsiteY11" fmla="*/ 0 h 2440800"/>
              <a:gd name="connsiteX12" fmla="*/ 995265 w 1324800"/>
              <a:gd name="connsiteY12" fmla="*/ 0 h 2440800"/>
              <a:gd name="connsiteX13" fmla="*/ 1149064 w 1324800"/>
              <a:gd name="connsiteY13" fmla="*/ 0 h 2440800"/>
              <a:gd name="connsiteX14" fmla="*/ 1324800 w 1324800"/>
              <a:gd name="connsiteY14" fmla="*/ 0 h 2440800"/>
              <a:gd name="connsiteX15" fmla="*/ 1324800 w 1324800"/>
              <a:gd name="connsiteY15" fmla="*/ 1192 h 2440800"/>
              <a:gd name="connsiteX16" fmla="*/ 1324800 w 1324800"/>
              <a:gd name="connsiteY16" fmla="*/ 9536 h 2440800"/>
              <a:gd name="connsiteX17" fmla="*/ 1324800 w 1324800"/>
              <a:gd name="connsiteY17" fmla="*/ 32183 h 2440800"/>
              <a:gd name="connsiteX18" fmla="*/ 1324800 w 1324800"/>
              <a:gd name="connsiteY18" fmla="*/ 76286 h 2440800"/>
              <a:gd name="connsiteX19" fmla="*/ 1324800 w 1324800"/>
              <a:gd name="connsiteY19" fmla="*/ 148996 h 2440800"/>
              <a:gd name="connsiteX20" fmla="*/ 1324800 w 1324800"/>
              <a:gd name="connsiteY20" fmla="*/ 257466 h 2440800"/>
              <a:gd name="connsiteX21" fmla="*/ 1324800 w 1324800"/>
              <a:gd name="connsiteY21" fmla="*/ 408846 h 2440800"/>
              <a:gd name="connsiteX22" fmla="*/ 1324800 w 1324800"/>
              <a:gd name="connsiteY22" fmla="*/ 502862 h 2440800"/>
              <a:gd name="connsiteX23" fmla="*/ 1324800 w 1324800"/>
              <a:gd name="connsiteY23" fmla="*/ 610288 h 2440800"/>
              <a:gd name="connsiteX24" fmla="*/ 896934 w 1324800"/>
              <a:gd name="connsiteY24" fmla="*/ 610288 h 2440800"/>
              <a:gd name="connsiteX25" fmla="*/ 896934 w 1324800"/>
              <a:gd name="connsiteY25" fmla="*/ 1830865 h 2440800"/>
              <a:gd name="connsiteX26" fmla="*/ 1324800 w 1324800"/>
              <a:gd name="connsiteY26" fmla="*/ 1830865 h 2440800"/>
              <a:gd name="connsiteX27" fmla="*/ 1324800 w 1324800"/>
              <a:gd name="connsiteY27" fmla="*/ 2440800 h 2440800"/>
              <a:gd name="connsiteX28" fmla="*/ 326100 w 1324800"/>
              <a:gd name="connsiteY28" fmla="*/ 2440800 h 2440800"/>
              <a:gd name="connsiteX29" fmla="*/ 240229 w 1324800"/>
              <a:gd name="connsiteY29" fmla="*/ 2353355 h 2440800"/>
              <a:gd name="connsiteX30" fmla="*/ 0 w 1324800"/>
              <a:gd name="connsiteY30" fmla="*/ 2115455 h 2440800"/>
              <a:gd name="connsiteX31" fmla="*/ 0 w 1324800"/>
              <a:gd name="connsiteY31" fmla="*/ 2111960 h 2440800"/>
              <a:gd name="connsiteX32" fmla="*/ 0 w 1324800"/>
              <a:gd name="connsiteY32" fmla="*/ 2087490 h 2440800"/>
              <a:gd name="connsiteX33" fmla="*/ 0 w 1324800"/>
              <a:gd name="connsiteY33" fmla="*/ 2060836 h 2440800"/>
              <a:gd name="connsiteX34" fmla="*/ 0 w 1324800"/>
              <a:gd name="connsiteY34" fmla="*/ 2021074 h 2440800"/>
              <a:gd name="connsiteX35" fmla="*/ 0 w 1324800"/>
              <a:gd name="connsiteY35" fmla="*/ 1965581 h 2440800"/>
              <a:gd name="connsiteX36" fmla="*/ 0 w 1324800"/>
              <a:gd name="connsiteY36" fmla="*/ 1891736 h 2440800"/>
              <a:gd name="connsiteX37" fmla="*/ 0 w 1324800"/>
              <a:gd name="connsiteY37" fmla="*/ 1796917 h 2440800"/>
              <a:gd name="connsiteX38" fmla="*/ 0 w 1324800"/>
              <a:gd name="connsiteY38" fmla="*/ 1678503 h 2440800"/>
              <a:gd name="connsiteX39" fmla="*/ 0 w 1324800"/>
              <a:gd name="connsiteY39" fmla="*/ 1533872 h 2440800"/>
              <a:gd name="connsiteX40" fmla="*/ 0 w 1324800"/>
              <a:gd name="connsiteY40" fmla="*/ 1360402 h 2440800"/>
              <a:gd name="connsiteX41" fmla="*/ 0 w 1324800"/>
              <a:gd name="connsiteY41" fmla="*/ 1155471 h 2440800"/>
              <a:gd name="connsiteX42" fmla="*/ 0 w 1324800"/>
              <a:gd name="connsiteY42" fmla="*/ 916458 h 2440800"/>
              <a:gd name="connsiteX43" fmla="*/ 0 w 1324800"/>
              <a:gd name="connsiteY43" fmla="*/ 640741 h 2440800"/>
              <a:gd name="connsiteX44" fmla="*/ 0 w 1324800"/>
              <a:gd name="connsiteY44" fmla="*/ 325698 h 2440800"/>
              <a:gd name="connsiteX45" fmla="*/ 326446 w 1324800"/>
              <a:gd name="connsiteY45" fmla="*/ 0 h 244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324800" h="2440800">
                <a:moveTo>
                  <a:pt x="326446" y="0"/>
                </a:moveTo>
                <a:lnTo>
                  <a:pt x="328396" y="0"/>
                </a:lnTo>
                <a:lnTo>
                  <a:pt x="342046" y="0"/>
                </a:lnTo>
                <a:lnTo>
                  <a:pt x="356914" y="0"/>
                </a:lnTo>
                <a:lnTo>
                  <a:pt x="379094" y="0"/>
                </a:lnTo>
                <a:lnTo>
                  <a:pt x="410049" y="0"/>
                </a:lnTo>
                <a:lnTo>
                  <a:pt x="451241" y="0"/>
                </a:lnTo>
                <a:lnTo>
                  <a:pt x="504132" y="0"/>
                </a:lnTo>
                <a:lnTo>
                  <a:pt x="570185" y="0"/>
                </a:lnTo>
                <a:lnTo>
                  <a:pt x="650863" y="0"/>
                </a:lnTo>
                <a:lnTo>
                  <a:pt x="747627" y="0"/>
                </a:lnTo>
                <a:lnTo>
                  <a:pt x="861940" y="0"/>
                </a:lnTo>
                <a:lnTo>
                  <a:pt x="995265" y="0"/>
                </a:lnTo>
                <a:lnTo>
                  <a:pt x="1149064" y="0"/>
                </a:lnTo>
                <a:lnTo>
                  <a:pt x="1324800" y="0"/>
                </a:lnTo>
                <a:lnTo>
                  <a:pt x="1324800" y="1192"/>
                </a:lnTo>
                <a:lnTo>
                  <a:pt x="1324800" y="9536"/>
                </a:lnTo>
                <a:lnTo>
                  <a:pt x="1324800" y="32183"/>
                </a:lnTo>
                <a:lnTo>
                  <a:pt x="1324800" y="76286"/>
                </a:lnTo>
                <a:lnTo>
                  <a:pt x="1324800" y="148996"/>
                </a:lnTo>
                <a:lnTo>
                  <a:pt x="1324800" y="257466"/>
                </a:lnTo>
                <a:lnTo>
                  <a:pt x="1324800" y="408846"/>
                </a:lnTo>
                <a:lnTo>
                  <a:pt x="1324800" y="502862"/>
                </a:lnTo>
                <a:lnTo>
                  <a:pt x="1324800" y="610288"/>
                </a:lnTo>
                <a:cubicBezTo>
                  <a:pt x="1324800" y="610288"/>
                  <a:pt x="1324800" y="610288"/>
                  <a:pt x="896934" y="610288"/>
                </a:cubicBezTo>
                <a:cubicBezTo>
                  <a:pt x="896934" y="610288"/>
                  <a:pt x="896934" y="610288"/>
                  <a:pt x="896934" y="1830865"/>
                </a:cubicBezTo>
                <a:cubicBezTo>
                  <a:pt x="896934" y="1830865"/>
                  <a:pt x="896934" y="1830865"/>
                  <a:pt x="1324800" y="1830865"/>
                </a:cubicBezTo>
                <a:lnTo>
                  <a:pt x="1324800" y="2440800"/>
                </a:lnTo>
                <a:lnTo>
                  <a:pt x="326100" y="2440800"/>
                </a:lnTo>
                <a:lnTo>
                  <a:pt x="240229" y="2353355"/>
                </a:lnTo>
                <a:cubicBezTo>
                  <a:pt x="161044" y="2273166"/>
                  <a:pt x="97459" y="2210319"/>
                  <a:pt x="0" y="2115455"/>
                </a:cubicBezTo>
                <a:lnTo>
                  <a:pt x="0" y="2111960"/>
                </a:lnTo>
                <a:lnTo>
                  <a:pt x="0" y="2087490"/>
                </a:lnTo>
                <a:lnTo>
                  <a:pt x="0" y="2060836"/>
                </a:lnTo>
                <a:lnTo>
                  <a:pt x="0" y="2021074"/>
                </a:lnTo>
                <a:lnTo>
                  <a:pt x="0" y="1965581"/>
                </a:lnTo>
                <a:lnTo>
                  <a:pt x="0" y="1891736"/>
                </a:lnTo>
                <a:lnTo>
                  <a:pt x="0" y="1796917"/>
                </a:lnTo>
                <a:lnTo>
                  <a:pt x="0" y="1678503"/>
                </a:lnTo>
                <a:lnTo>
                  <a:pt x="0" y="1533872"/>
                </a:lnTo>
                <a:lnTo>
                  <a:pt x="0" y="1360402"/>
                </a:lnTo>
                <a:lnTo>
                  <a:pt x="0" y="1155471"/>
                </a:lnTo>
                <a:lnTo>
                  <a:pt x="0" y="916458"/>
                </a:lnTo>
                <a:lnTo>
                  <a:pt x="0" y="640741"/>
                </a:lnTo>
                <a:lnTo>
                  <a:pt x="0" y="325698"/>
                </a:lnTo>
                <a:cubicBezTo>
                  <a:pt x="129945" y="199213"/>
                  <a:pt x="199671" y="129647"/>
                  <a:pt x="326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755649" y="5963881"/>
            <a:ext cx="4564800" cy="180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fld id="{A564B39A-844A-43C5-9F2D-26F589F9F649}" type="datetime2">
              <a:rPr lang="da-DK" smtClean="0"/>
              <a:pPr/>
              <a:t>14. september 2022</a:t>
            </a:fld>
            <a:endParaRPr lang="da-DK" dirty="0"/>
          </a:p>
        </p:txBody>
      </p:sp>
      <p:sp>
        <p:nvSpPr>
          <p:cNvPr id="15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graﬁkken udskiftes. </a:t>
            </a:r>
          </a:p>
        </p:txBody>
      </p:sp>
      <p:pic>
        <p:nvPicPr>
          <p:cNvPr id="25" name="Logo nav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200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9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87">
          <p15:clr>
            <a:srgbClr val="000000"/>
          </p15:clr>
        </p15:guide>
        <p15:guide id="2" orient="horz" pos="1809">
          <p15:clr>
            <a:srgbClr val="00000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1539875" y="539750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1539879" y="1833789"/>
            <a:ext cx="2280360" cy="43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5561942" y="1833789"/>
            <a:ext cx="2160798" cy="25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9290830" y="1815926"/>
            <a:ext cx="2358243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0676" y="2877130"/>
            <a:ext cx="549328" cy="285228"/>
          </a:xfrm>
          <a:prstGeom prst="rect">
            <a:avLst/>
          </a:prstGeom>
        </p:spPr>
      </p:pic>
      <p:pic>
        <p:nvPicPr>
          <p:cNvPr id="20" name="2 Ny slide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3714595" y="3538594"/>
            <a:ext cx="363713" cy="647461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3730060" y="4208198"/>
            <a:ext cx="593368" cy="192211"/>
          </a:xfrm>
          <a:prstGeom prst="rect">
            <a:avLst/>
          </a:prstGeom>
        </p:spPr>
      </p:pic>
      <p:pic>
        <p:nvPicPr>
          <p:cNvPr id="24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02763" y="5318642"/>
            <a:ext cx="547241" cy="197798"/>
          </a:xfrm>
          <a:prstGeom prst="rect">
            <a:avLst/>
          </a:prstGeom>
        </p:spPr>
      </p:pic>
      <p:pic>
        <p:nvPicPr>
          <p:cNvPr id="5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89164" y="2075087"/>
            <a:ext cx="262151" cy="256054"/>
          </a:xfrm>
          <a:prstGeom prst="rect">
            <a:avLst/>
          </a:prstGeom>
        </p:spPr>
      </p:pic>
      <p:pic>
        <p:nvPicPr>
          <p:cNvPr id="23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69796" y="2748409"/>
            <a:ext cx="337400" cy="321707"/>
          </a:xfrm>
          <a:prstGeom prst="rect">
            <a:avLst/>
          </a:prstGeom>
        </p:spPr>
      </p:pic>
      <p:pic>
        <p:nvPicPr>
          <p:cNvPr id="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447501" y="3242399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5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, billede, rø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0" bIns="180000" anchor="b" anchorCtr="0"/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/>
          </p:nvPr>
        </p:nvSpPr>
        <p:spPr>
          <a:xfrm>
            <a:off x="1539875" y="235732"/>
            <a:ext cx="5112000" cy="5115107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02400" tIns="216000" rIns="302400" bIns="2520000" anchor="t" anchorCtr="0">
            <a:noAutofit/>
          </a:bodyPr>
          <a:lstStyle>
            <a:lvl1pPr algn="l">
              <a:defRPr sz="34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9875" y="2433866"/>
            <a:ext cx="5112000" cy="1655762"/>
          </a:xfrm>
        </p:spPr>
        <p:txBody>
          <a:bodyPr lIns="302400" rIns="3024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bg2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539876" y="4387554"/>
            <a:ext cx="4437178" cy="391432"/>
          </a:xfrm>
        </p:spPr>
        <p:txBody>
          <a:bodyPr lIns="302400" anchor="b" anchorCtr="0"/>
          <a:lstStyle>
            <a:lvl1pPr marL="0" indent="0" rtl="0">
              <a:lnSpc>
                <a:spcPct val="104000"/>
              </a:lnSpc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Indsæt navn og efternavn</a:t>
            </a:r>
          </a:p>
        </p:txBody>
      </p:sp>
      <p:sp>
        <p:nvSpPr>
          <p:cNvPr id="16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Tekstboksen kan ﬂyttes rundt ift. billedet, vælg boksen</a:t>
            </a:r>
            <a:r>
              <a:rPr lang="da-DK" sz="1200" baseline="0" dirty="0"/>
              <a:t> og al teksten i boksen</a:t>
            </a:r>
            <a:r>
              <a:rPr lang="da-DK" sz="1200" dirty="0"/>
              <a:t>. Farven på tekst og tekstboks kan ændres til hvid/rød/grå.</a:t>
            </a:r>
          </a:p>
        </p:txBody>
      </p:sp>
      <p:sp>
        <p:nvSpPr>
          <p:cNvPr id="12" name="Date_DateCustomA"/>
          <p:cNvSpPr>
            <a:spLocks noGrp="1"/>
          </p:cNvSpPr>
          <p:nvPr>
            <p:ph type="dt" sz="half" idx="10"/>
          </p:nvPr>
        </p:nvSpPr>
        <p:spPr>
          <a:xfrm>
            <a:off x="1539875" y="4840650"/>
            <a:ext cx="4438460" cy="180000"/>
          </a:xfrm>
          <a:prstGeom prst="rect">
            <a:avLst/>
          </a:prstGeom>
        </p:spPr>
        <p:txBody>
          <a:bodyPr lIns="302400"/>
          <a:lstStyle>
            <a:lvl1pPr rtl="0">
              <a:defRPr sz="1600">
                <a:solidFill>
                  <a:schemeClr val="bg2"/>
                </a:solidFill>
              </a:defRPr>
            </a:lvl1pPr>
          </a:lstStyle>
          <a:p>
            <a:fld id="{A564B39A-844A-43C5-9F2D-26F589F9F649}" type="datetime2">
              <a:rPr lang="da-DK" smtClean="0"/>
              <a:pPr/>
              <a:t>14. september 2022</a:t>
            </a:fld>
            <a:endParaRPr lang="da-DK" dirty="0"/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9154950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9353603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1" name="Rectangle 20"/>
          <p:cNvSpPr/>
          <p:nvPr userDrawn="1"/>
        </p:nvSpPr>
        <p:spPr>
          <a:xfrm>
            <a:off x="9552256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284076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, billede,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144000" tIns="0" bIns="180000" anchor="b" anchorCtr="0"/>
          <a:lstStyle>
            <a:lvl1pPr marL="0" indent="0" algn="l">
              <a:buNone/>
              <a:defRPr sz="1600"/>
            </a:lvl1pPr>
          </a:lstStyle>
          <a:p>
            <a:r>
              <a:rPr lang="da-DK" dirty="0"/>
              <a:t>Klik på denne pladsholder og indsæt billede via Skyfish</a:t>
            </a:r>
          </a:p>
        </p:txBody>
      </p:sp>
      <p:sp>
        <p:nvSpPr>
          <p:cNvPr id="19" name="Titel 1"/>
          <p:cNvSpPr>
            <a:spLocks noGrp="1"/>
          </p:cNvSpPr>
          <p:nvPr>
            <p:ph type="ctrTitle"/>
          </p:nvPr>
        </p:nvSpPr>
        <p:spPr>
          <a:xfrm>
            <a:off x="1539875" y="235732"/>
            <a:ext cx="5112000" cy="5115107"/>
          </a:xfrm>
          <a:custGeom>
            <a:avLst/>
            <a:gdLst>
              <a:gd name="connsiteX0" fmla="*/ 0 w 5112000"/>
              <a:gd name="connsiteY0" fmla="*/ 0 h 5115107"/>
              <a:gd name="connsiteX1" fmla="*/ 464430 w 5112000"/>
              <a:gd name="connsiteY1" fmla="*/ 0 h 5115107"/>
              <a:gd name="connsiteX2" fmla="*/ 899842 w 5112000"/>
              <a:gd name="connsiteY2" fmla="*/ 0 h 5115107"/>
              <a:gd name="connsiteX3" fmla="*/ 1307173 w 5112000"/>
              <a:gd name="connsiteY3" fmla="*/ 0 h 5115107"/>
              <a:gd name="connsiteX4" fmla="*/ 1687360 w 5112000"/>
              <a:gd name="connsiteY4" fmla="*/ 0 h 5115107"/>
              <a:gd name="connsiteX5" fmla="*/ 2041337 w 5112000"/>
              <a:gd name="connsiteY5" fmla="*/ 0 h 5115107"/>
              <a:gd name="connsiteX6" fmla="*/ 2370041 w 5112000"/>
              <a:gd name="connsiteY6" fmla="*/ 0 h 5115107"/>
              <a:gd name="connsiteX7" fmla="*/ 2674409 w 5112000"/>
              <a:gd name="connsiteY7" fmla="*/ 0 h 5115107"/>
              <a:gd name="connsiteX8" fmla="*/ 2955375 w 5112000"/>
              <a:gd name="connsiteY8" fmla="*/ 0 h 5115107"/>
              <a:gd name="connsiteX9" fmla="*/ 3213877 w 5112000"/>
              <a:gd name="connsiteY9" fmla="*/ 0 h 5115107"/>
              <a:gd name="connsiteX10" fmla="*/ 3450850 w 5112000"/>
              <a:gd name="connsiteY10" fmla="*/ 0 h 5115107"/>
              <a:gd name="connsiteX11" fmla="*/ 3667230 w 5112000"/>
              <a:gd name="connsiteY11" fmla="*/ 0 h 5115107"/>
              <a:gd name="connsiteX12" fmla="*/ 3863953 w 5112000"/>
              <a:gd name="connsiteY12" fmla="*/ 0 h 5115107"/>
              <a:gd name="connsiteX13" fmla="*/ 4041956 w 5112000"/>
              <a:gd name="connsiteY13" fmla="*/ 0 h 5115107"/>
              <a:gd name="connsiteX14" fmla="*/ 4202174 w 5112000"/>
              <a:gd name="connsiteY14" fmla="*/ 0 h 5115107"/>
              <a:gd name="connsiteX15" fmla="*/ 4345543 w 5112000"/>
              <a:gd name="connsiteY15" fmla="*/ 0 h 5115107"/>
              <a:gd name="connsiteX16" fmla="*/ 4473000 w 5112000"/>
              <a:gd name="connsiteY16" fmla="*/ 0 h 5115107"/>
              <a:gd name="connsiteX17" fmla="*/ 4585480 w 5112000"/>
              <a:gd name="connsiteY17" fmla="*/ 0 h 5115107"/>
              <a:gd name="connsiteX18" fmla="*/ 4683920 w 5112000"/>
              <a:gd name="connsiteY18" fmla="*/ 0 h 5115107"/>
              <a:gd name="connsiteX19" fmla="*/ 4769255 w 5112000"/>
              <a:gd name="connsiteY19" fmla="*/ 0 h 5115107"/>
              <a:gd name="connsiteX20" fmla="*/ 4842422 w 5112000"/>
              <a:gd name="connsiteY20" fmla="*/ 0 h 5115107"/>
              <a:gd name="connsiteX21" fmla="*/ 4904356 w 5112000"/>
              <a:gd name="connsiteY21" fmla="*/ 0 h 5115107"/>
              <a:gd name="connsiteX22" fmla="*/ 4955994 w 5112000"/>
              <a:gd name="connsiteY22" fmla="*/ 0 h 5115107"/>
              <a:gd name="connsiteX23" fmla="*/ 4998272 w 5112000"/>
              <a:gd name="connsiteY23" fmla="*/ 0 h 5115107"/>
              <a:gd name="connsiteX24" fmla="*/ 5032125 w 5112000"/>
              <a:gd name="connsiteY24" fmla="*/ 0 h 5115107"/>
              <a:gd name="connsiteX25" fmla="*/ 5078303 w 5112000"/>
              <a:gd name="connsiteY25" fmla="*/ 0 h 5115107"/>
              <a:gd name="connsiteX26" fmla="*/ 5102016 w 5112000"/>
              <a:gd name="connsiteY26" fmla="*/ 0 h 5115107"/>
              <a:gd name="connsiteX27" fmla="*/ 5110752 w 5112000"/>
              <a:gd name="connsiteY27" fmla="*/ 0 h 5115107"/>
              <a:gd name="connsiteX28" fmla="*/ 5112000 w 5112000"/>
              <a:gd name="connsiteY28" fmla="*/ 0 h 5115107"/>
              <a:gd name="connsiteX29" fmla="*/ 5112000 w 5112000"/>
              <a:gd name="connsiteY29" fmla="*/ 402943 h 5115107"/>
              <a:gd name="connsiteX30" fmla="*/ 5112000 w 5112000"/>
              <a:gd name="connsiteY30" fmla="*/ 780710 h 5115107"/>
              <a:gd name="connsiteX31" fmla="*/ 5112000 w 5112000"/>
              <a:gd name="connsiteY31" fmla="*/ 1134114 h 5115107"/>
              <a:gd name="connsiteX32" fmla="*/ 5112000 w 5112000"/>
              <a:gd name="connsiteY32" fmla="*/ 1463966 h 5115107"/>
              <a:gd name="connsiteX33" fmla="*/ 5112000 w 5112000"/>
              <a:gd name="connsiteY33" fmla="*/ 1771080 h 5115107"/>
              <a:gd name="connsiteX34" fmla="*/ 5112000 w 5112000"/>
              <a:gd name="connsiteY34" fmla="*/ 2056266 h 5115107"/>
              <a:gd name="connsiteX35" fmla="*/ 5112000 w 5112000"/>
              <a:gd name="connsiteY35" fmla="*/ 2320338 h 5115107"/>
              <a:gd name="connsiteX36" fmla="*/ 5112000 w 5112000"/>
              <a:gd name="connsiteY36" fmla="*/ 2564106 h 5115107"/>
              <a:gd name="connsiteX37" fmla="*/ 5112000 w 5112000"/>
              <a:gd name="connsiteY37" fmla="*/ 2788385 h 5115107"/>
              <a:gd name="connsiteX38" fmla="*/ 5112000 w 5112000"/>
              <a:gd name="connsiteY38" fmla="*/ 2993984 h 5115107"/>
              <a:gd name="connsiteX39" fmla="*/ 5112000 w 5112000"/>
              <a:gd name="connsiteY39" fmla="*/ 3181717 h 5115107"/>
              <a:gd name="connsiteX40" fmla="*/ 5112000 w 5112000"/>
              <a:gd name="connsiteY40" fmla="*/ 3352396 h 5115107"/>
              <a:gd name="connsiteX41" fmla="*/ 5112000 w 5112000"/>
              <a:gd name="connsiteY41" fmla="*/ 3506832 h 5115107"/>
              <a:gd name="connsiteX42" fmla="*/ 5112000 w 5112000"/>
              <a:gd name="connsiteY42" fmla="*/ 3645839 h 5115107"/>
              <a:gd name="connsiteX43" fmla="*/ 5112000 w 5112000"/>
              <a:gd name="connsiteY43" fmla="*/ 3770227 h 5115107"/>
              <a:gd name="connsiteX44" fmla="*/ 5112000 w 5112000"/>
              <a:gd name="connsiteY44" fmla="*/ 3880810 h 5115107"/>
              <a:gd name="connsiteX45" fmla="*/ 5112000 w 5112000"/>
              <a:gd name="connsiteY45" fmla="*/ 3978398 h 5115107"/>
              <a:gd name="connsiteX46" fmla="*/ 5112000 w 5112000"/>
              <a:gd name="connsiteY46" fmla="*/ 4063806 h 5115107"/>
              <a:gd name="connsiteX47" fmla="*/ 5112000 w 5112000"/>
              <a:gd name="connsiteY47" fmla="*/ 4137843 h 5115107"/>
              <a:gd name="connsiteX48" fmla="*/ 5112000 w 5112000"/>
              <a:gd name="connsiteY48" fmla="*/ 4201323 h 5115107"/>
              <a:gd name="connsiteX49" fmla="*/ 5112000 w 5112000"/>
              <a:gd name="connsiteY49" fmla="*/ 4255058 h 5115107"/>
              <a:gd name="connsiteX50" fmla="*/ 5112000 w 5112000"/>
              <a:gd name="connsiteY50" fmla="*/ 4299859 h 5115107"/>
              <a:gd name="connsiteX51" fmla="*/ 5112000 w 5112000"/>
              <a:gd name="connsiteY51" fmla="*/ 4336540 h 5115107"/>
              <a:gd name="connsiteX52" fmla="*/ 5112000 w 5112000"/>
              <a:gd name="connsiteY52" fmla="*/ 4365911 h 5115107"/>
              <a:gd name="connsiteX53" fmla="*/ 5112000 w 5112000"/>
              <a:gd name="connsiteY53" fmla="*/ 4405975 h 5115107"/>
              <a:gd name="connsiteX54" fmla="*/ 5112000 w 5112000"/>
              <a:gd name="connsiteY54" fmla="*/ 4426549 h 5115107"/>
              <a:gd name="connsiteX55" fmla="*/ 5112000 w 5112000"/>
              <a:gd name="connsiteY55" fmla="*/ 4434128 h 5115107"/>
              <a:gd name="connsiteX56" fmla="*/ 5112000 w 5112000"/>
              <a:gd name="connsiteY56" fmla="*/ 4435211 h 5115107"/>
              <a:gd name="connsiteX57" fmla="*/ 4432517 w 5112000"/>
              <a:gd name="connsiteY57" fmla="*/ 5115107 h 5115107"/>
              <a:gd name="connsiteX58" fmla="*/ 0 w 5112000"/>
              <a:gd name="connsiteY58" fmla="*/ 5115107 h 511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5112000" h="5115107">
                <a:moveTo>
                  <a:pt x="0" y="0"/>
                </a:moveTo>
                <a:lnTo>
                  <a:pt x="464430" y="0"/>
                </a:lnTo>
                <a:lnTo>
                  <a:pt x="899842" y="0"/>
                </a:lnTo>
                <a:lnTo>
                  <a:pt x="1307173" y="0"/>
                </a:lnTo>
                <a:lnTo>
                  <a:pt x="1687360" y="0"/>
                </a:lnTo>
                <a:lnTo>
                  <a:pt x="2041337" y="0"/>
                </a:lnTo>
                <a:lnTo>
                  <a:pt x="2370041" y="0"/>
                </a:lnTo>
                <a:lnTo>
                  <a:pt x="2674409" y="0"/>
                </a:lnTo>
                <a:lnTo>
                  <a:pt x="2955375" y="0"/>
                </a:lnTo>
                <a:lnTo>
                  <a:pt x="3213877" y="0"/>
                </a:lnTo>
                <a:lnTo>
                  <a:pt x="3450850" y="0"/>
                </a:lnTo>
                <a:lnTo>
                  <a:pt x="3667230" y="0"/>
                </a:lnTo>
                <a:lnTo>
                  <a:pt x="3863953" y="0"/>
                </a:lnTo>
                <a:lnTo>
                  <a:pt x="4041956" y="0"/>
                </a:lnTo>
                <a:lnTo>
                  <a:pt x="4202174" y="0"/>
                </a:lnTo>
                <a:lnTo>
                  <a:pt x="4345543" y="0"/>
                </a:lnTo>
                <a:lnTo>
                  <a:pt x="4473000" y="0"/>
                </a:lnTo>
                <a:lnTo>
                  <a:pt x="4585480" y="0"/>
                </a:lnTo>
                <a:lnTo>
                  <a:pt x="4683920" y="0"/>
                </a:lnTo>
                <a:lnTo>
                  <a:pt x="4769255" y="0"/>
                </a:lnTo>
                <a:lnTo>
                  <a:pt x="4842422" y="0"/>
                </a:lnTo>
                <a:lnTo>
                  <a:pt x="4904356" y="0"/>
                </a:lnTo>
                <a:lnTo>
                  <a:pt x="4955994" y="0"/>
                </a:lnTo>
                <a:lnTo>
                  <a:pt x="4998272" y="0"/>
                </a:lnTo>
                <a:lnTo>
                  <a:pt x="5032125" y="0"/>
                </a:lnTo>
                <a:lnTo>
                  <a:pt x="5078303" y="0"/>
                </a:lnTo>
                <a:lnTo>
                  <a:pt x="5102016" y="0"/>
                </a:lnTo>
                <a:lnTo>
                  <a:pt x="5110752" y="0"/>
                </a:lnTo>
                <a:lnTo>
                  <a:pt x="5112000" y="0"/>
                </a:lnTo>
                <a:lnTo>
                  <a:pt x="5112000" y="402943"/>
                </a:lnTo>
                <a:lnTo>
                  <a:pt x="5112000" y="780710"/>
                </a:lnTo>
                <a:lnTo>
                  <a:pt x="5112000" y="1134114"/>
                </a:lnTo>
                <a:lnTo>
                  <a:pt x="5112000" y="1463966"/>
                </a:lnTo>
                <a:lnTo>
                  <a:pt x="5112000" y="1771080"/>
                </a:lnTo>
                <a:lnTo>
                  <a:pt x="5112000" y="2056266"/>
                </a:lnTo>
                <a:lnTo>
                  <a:pt x="5112000" y="2320338"/>
                </a:lnTo>
                <a:lnTo>
                  <a:pt x="5112000" y="2564106"/>
                </a:lnTo>
                <a:lnTo>
                  <a:pt x="5112000" y="2788385"/>
                </a:lnTo>
                <a:lnTo>
                  <a:pt x="5112000" y="2993984"/>
                </a:lnTo>
                <a:lnTo>
                  <a:pt x="5112000" y="3181717"/>
                </a:lnTo>
                <a:lnTo>
                  <a:pt x="5112000" y="3352396"/>
                </a:lnTo>
                <a:lnTo>
                  <a:pt x="5112000" y="3506832"/>
                </a:lnTo>
                <a:lnTo>
                  <a:pt x="5112000" y="3645839"/>
                </a:lnTo>
                <a:lnTo>
                  <a:pt x="5112000" y="3770227"/>
                </a:lnTo>
                <a:lnTo>
                  <a:pt x="5112000" y="3880810"/>
                </a:lnTo>
                <a:lnTo>
                  <a:pt x="5112000" y="3978398"/>
                </a:lnTo>
                <a:lnTo>
                  <a:pt x="5112000" y="4063806"/>
                </a:lnTo>
                <a:lnTo>
                  <a:pt x="5112000" y="4137843"/>
                </a:lnTo>
                <a:lnTo>
                  <a:pt x="5112000" y="4201323"/>
                </a:lnTo>
                <a:lnTo>
                  <a:pt x="5112000" y="4255058"/>
                </a:lnTo>
                <a:lnTo>
                  <a:pt x="5112000" y="4299859"/>
                </a:lnTo>
                <a:lnTo>
                  <a:pt x="5112000" y="4336540"/>
                </a:lnTo>
                <a:lnTo>
                  <a:pt x="5112000" y="4365911"/>
                </a:lnTo>
                <a:lnTo>
                  <a:pt x="5112000" y="4405975"/>
                </a:lnTo>
                <a:lnTo>
                  <a:pt x="5112000" y="4426549"/>
                </a:lnTo>
                <a:lnTo>
                  <a:pt x="5112000" y="4434128"/>
                </a:lnTo>
                <a:lnTo>
                  <a:pt x="5112000" y="4435211"/>
                </a:lnTo>
                <a:cubicBezTo>
                  <a:pt x="4848462" y="4698909"/>
                  <a:pt x="4699230" y="4848232"/>
                  <a:pt x="4432517" y="5115107"/>
                </a:cubicBezTo>
                <a:cubicBezTo>
                  <a:pt x="0" y="5115107"/>
                  <a:pt x="0" y="5115107"/>
                  <a:pt x="0" y="5115107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302400" tIns="216000" rIns="302400" bIns="2520000" anchor="t" anchorCtr="0">
            <a:noAutofit/>
          </a:bodyPr>
          <a:lstStyle>
            <a:lvl1pPr algn="l">
              <a:defRPr sz="34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9875" y="2433866"/>
            <a:ext cx="5112000" cy="1655762"/>
          </a:xfrm>
        </p:spPr>
        <p:txBody>
          <a:bodyPr lIns="302400" rIns="302400"/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bg2"/>
                </a:solidFill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539876" y="4387554"/>
            <a:ext cx="4437178" cy="391432"/>
          </a:xfrm>
        </p:spPr>
        <p:txBody>
          <a:bodyPr lIns="302400" anchor="b" anchorCtr="0"/>
          <a:lstStyle>
            <a:lvl1pPr marL="0" indent="0" rtl="0">
              <a:lnSpc>
                <a:spcPct val="104000"/>
              </a:lnSpc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Indsæt navn og efternavn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Tekstboksen kan ﬂyttes rundt ift. billedet, vælg boksen</a:t>
            </a:r>
            <a:r>
              <a:rPr lang="da-DK" sz="1200" baseline="0" dirty="0"/>
              <a:t> og al teksten i boksen</a:t>
            </a:r>
            <a:r>
              <a:rPr lang="da-DK" sz="1200" dirty="0"/>
              <a:t>. Farven på tekst og tekstboks kan ændres til hvid/rød/grå.</a:t>
            </a:r>
          </a:p>
        </p:txBody>
      </p:sp>
      <p:sp>
        <p:nvSpPr>
          <p:cNvPr id="12" name="Date_DateCustomA"/>
          <p:cNvSpPr>
            <a:spLocks noGrp="1"/>
          </p:cNvSpPr>
          <p:nvPr>
            <p:ph type="dt" sz="half" idx="10"/>
          </p:nvPr>
        </p:nvSpPr>
        <p:spPr>
          <a:xfrm>
            <a:off x="1539875" y="4840650"/>
            <a:ext cx="4438460" cy="180000"/>
          </a:xfrm>
          <a:prstGeom prst="rect">
            <a:avLst/>
          </a:prstGeom>
        </p:spPr>
        <p:txBody>
          <a:bodyPr lIns="302400"/>
          <a:lstStyle>
            <a:lvl1pPr rtl="0">
              <a:defRPr sz="1600">
                <a:solidFill>
                  <a:schemeClr val="bg2"/>
                </a:solidFill>
              </a:defRPr>
            </a:lvl1pPr>
          </a:lstStyle>
          <a:p>
            <a:fld id="{A564B39A-844A-43C5-9F2D-26F589F9F649}" type="datetime2">
              <a:rPr lang="da-DK" smtClean="0"/>
              <a:pPr/>
              <a:t>14. september 2022</a:t>
            </a:fld>
            <a:endParaRPr lang="da-DK" dirty="0"/>
          </a:p>
        </p:txBody>
      </p:sp>
      <p:sp>
        <p:nvSpPr>
          <p:cNvPr id="13" name="Slide Number Placeholder 5" hidden="1"/>
          <p:cNvSpPr txBox="1">
            <a:spLocks/>
          </p:cNvSpPr>
          <p:nvPr userDrawn="1"/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" b="1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4C8C45C-947F-4981-8B3F-4F32E973C901}" type="slidenum">
              <a:rPr lang="da-DK" smtClean="0"/>
              <a:pPr rtl="0"/>
              <a:t>‹nr.›</a:t>
            </a:fld>
            <a:endParaRPr lang="da-DK" dirty="0"/>
          </a:p>
        </p:txBody>
      </p:sp>
      <p:sp>
        <p:nvSpPr>
          <p:cNvPr id="14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706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 rtl="0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7" name="Placeholder logo"/>
          <p:cNvSpPr>
            <a:spLocks noGrp="1"/>
          </p:cNvSpPr>
          <p:nvPr>
            <p:ph type="body" sz="quarter" idx="19" hasCustomPrompt="1"/>
          </p:nvPr>
        </p:nvSpPr>
        <p:spPr>
          <a:xfrm>
            <a:off x="10809164" y="398179"/>
            <a:ext cx="1051200" cy="1486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2" name="Rectangle 1"/>
          <p:cNvSpPr/>
          <p:nvPr userDrawn="1"/>
        </p:nvSpPr>
        <p:spPr>
          <a:xfrm>
            <a:off x="9154950" y="-300028"/>
            <a:ext cx="160500" cy="160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8" name="Rectangle 17"/>
          <p:cNvSpPr/>
          <p:nvPr userDrawn="1"/>
        </p:nvSpPr>
        <p:spPr>
          <a:xfrm>
            <a:off x="9353603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0" name="Rectangle 19"/>
          <p:cNvSpPr/>
          <p:nvPr userDrawn="1"/>
        </p:nvSpPr>
        <p:spPr>
          <a:xfrm>
            <a:off x="9552256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037277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539875" y="1987550"/>
            <a:ext cx="690563" cy="4113213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2pPr marL="216000" indent="0">
              <a:buNone/>
              <a:defRPr>
                <a:solidFill>
                  <a:schemeClr val="bg2"/>
                </a:solidFill>
              </a:defRPr>
            </a:lvl2pPr>
            <a:lvl3pPr marL="432000" indent="0">
              <a:buNone/>
              <a:defRPr>
                <a:solidFill>
                  <a:schemeClr val="bg2"/>
                </a:solidFill>
              </a:defRPr>
            </a:lvl3pPr>
            <a:lvl4pPr marL="648000" indent="0">
              <a:buNone/>
              <a:defRPr>
                <a:solidFill>
                  <a:schemeClr val="bg2"/>
                </a:solidFill>
              </a:defRPr>
            </a:lvl4pPr>
            <a:lvl5pPr marL="8640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dirty="0"/>
              <a:t>Indsæt </a:t>
            </a:r>
            <a:r>
              <a:rPr lang="da-DK" dirty="0" err="1"/>
              <a:t>tids-punkt</a:t>
            </a:r>
            <a:r>
              <a:rPr lang="da-DK" dirty="0"/>
              <a:t> som fx 8.00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350197" y="1987550"/>
            <a:ext cx="6965253" cy="4113213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  <a:lvl2pPr marL="216000" indent="0">
              <a:buNone/>
              <a:defRPr>
                <a:solidFill>
                  <a:schemeClr val="bg2"/>
                </a:solidFill>
              </a:defRPr>
            </a:lvl2pPr>
            <a:lvl3pPr marL="432000" indent="0">
              <a:buNone/>
              <a:defRPr>
                <a:solidFill>
                  <a:schemeClr val="bg2"/>
                </a:solidFill>
              </a:defRPr>
            </a:lvl3pPr>
            <a:lvl4pPr marL="648000" indent="0">
              <a:buNone/>
              <a:defRPr>
                <a:solidFill>
                  <a:schemeClr val="bg2"/>
                </a:solidFill>
              </a:defRPr>
            </a:lvl4pPr>
            <a:lvl5pPr marL="864000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dirty="0"/>
              <a:t>Indsæt agenda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baggrundsfarven ændres til rød/grå.</a:t>
            </a:r>
          </a:p>
        </p:txBody>
      </p:sp>
      <p:pic>
        <p:nvPicPr>
          <p:cNvPr id="14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199" cy="1485568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4079074" y="-300028"/>
            <a:ext cx="160500" cy="160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9" name="Rectangle 18"/>
          <p:cNvSpPr/>
          <p:nvPr userDrawn="1"/>
        </p:nvSpPr>
        <p:spPr>
          <a:xfrm>
            <a:off x="4277727" y="-300028"/>
            <a:ext cx="160500" cy="160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568761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10864800" y="4204800"/>
            <a:ext cx="1116000" cy="1116000"/>
          </a:xfrm>
        </p:spPr>
        <p:txBody>
          <a:bodyPr/>
          <a:lstStyle>
            <a:lvl1pPr marL="0" indent="0">
              <a:buNone/>
              <a:defRPr sz="1400" b="1"/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man indsætte graﬁkelementer til højre for teksten. </a:t>
            </a:r>
          </a:p>
        </p:txBody>
      </p:sp>
    </p:spTree>
    <p:extLst>
      <p:ext uri="{BB962C8B-B14F-4D97-AF65-F5344CB8AC3E}">
        <p14:creationId xmlns:p14="http://schemas.microsoft.com/office/powerpoint/2010/main" val="115452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40801" y="1989056"/>
            <a:ext cx="7776000" cy="4112944"/>
          </a:xfrm>
        </p:spPr>
        <p:txBody>
          <a:bodyPr/>
          <a:lstStyle/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5" name="Faktaboks 3"/>
          <p:cNvSpPr>
            <a:spLocks noGrp="1"/>
          </p:cNvSpPr>
          <p:nvPr>
            <p:ph type="body" sz="quarter" idx="13"/>
          </p:nvPr>
        </p:nvSpPr>
        <p:spPr>
          <a:xfrm>
            <a:off x="9532800" y="2872800"/>
            <a:ext cx="2448000" cy="2451102"/>
          </a:xfrm>
          <a:custGeom>
            <a:avLst/>
            <a:gdLst>
              <a:gd name="connsiteX0" fmla="*/ 0 w 2448000"/>
              <a:gd name="connsiteY0" fmla="*/ 0 h 2451102"/>
              <a:gd name="connsiteX1" fmla="*/ 222403 w 2448000"/>
              <a:gd name="connsiteY1" fmla="*/ 0 h 2451102"/>
              <a:gd name="connsiteX2" fmla="*/ 430910 w 2448000"/>
              <a:gd name="connsiteY2" fmla="*/ 0 h 2451102"/>
              <a:gd name="connsiteX3" fmla="*/ 625970 w 2448000"/>
              <a:gd name="connsiteY3" fmla="*/ 0 h 2451102"/>
              <a:gd name="connsiteX4" fmla="*/ 808032 w 2448000"/>
              <a:gd name="connsiteY4" fmla="*/ 0 h 2451102"/>
              <a:gd name="connsiteX5" fmla="*/ 977542 w 2448000"/>
              <a:gd name="connsiteY5" fmla="*/ 0 h 2451102"/>
              <a:gd name="connsiteX6" fmla="*/ 1134950 w 2448000"/>
              <a:gd name="connsiteY6" fmla="*/ 0 h 2451102"/>
              <a:gd name="connsiteX7" fmla="*/ 1280703 w 2448000"/>
              <a:gd name="connsiteY7" fmla="*/ 0 h 2451102"/>
              <a:gd name="connsiteX8" fmla="*/ 1415250 w 2448000"/>
              <a:gd name="connsiteY8" fmla="*/ 0 h 2451102"/>
              <a:gd name="connsiteX9" fmla="*/ 1539040 w 2448000"/>
              <a:gd name="connsiteY9" fmla="*/ 0 h 2451102"/>
              <a:gd name="connsiteX10" fmla="*/ 1652520 w 2448000"/>
              <a:gd name="connsiteY10" fmla="*/ 0 h 2451102"/>
              <a:gd name="connsiteX11" fmla="*/ 1756138 w 2448000"/>
              <a:gd name="connsiteY11" fmla="*/ 0 h 2451102"/>
              <a:gd name="connsiteX12" fmla="*/ 1850344 w 2448000"/>
              <a:gd name="connsiteY12" fmla="*/ 0 h 2451102"/>
              <a:gd name="connsiteX13" fmla="*/ 1935585 w 2448000"/>
              <a:gd name="connsiteY13" fmla="*/ 0 h 2451102"/>
              <a:gd name="connsiteX14" fmla="*/ 2012309 w 2448000"/>
              <a:gd name="connsiteY14" fmla="*/ 0 h 2451102"/>
              <a:gd name="connsiteX15" fmla="*/ 2080965 w 2448000"/>
              <a:gd name="connsiteY15" fmla="*/ 0 h 2451102"/>
              <a:gd name="connsiteX16" fmla="*/ 2142000 w 2448000"/>
              <a:gd name="connsiteY16" fmla="*/ 0 h 2451102"/>
              <a:gd name="connsiteX17" fmla="*/ 2243004 w 2448000"/>
              <a:gd name="connsiteY17" fmla="*/ 0 h 2451102"/>
              <a:gd name="connsiteX18" fmla="*/ 2318906 w 2448000"/>
              <a:gd name="connsiteY18" fmla="*/ 0 h 2451102"/>
              <a:gd name="connsiteX19" fmla="*/ 2373293 w 2448000"/>
              <a:gd name="connsiteY19" fmla="*/ 0 h 2451102"/>
              <a:gd name="connsiteX20" fmla="*/ 2409750 w 2448000"/>
              <a:gd name="connsiteY20" fmla="*/ 0 h 2451102"/>
              <a:gd name="connsiteX21" fmla="*/ 2431864 w 2448000"/>
              <a:gd name="connsiteY21" fmla="*/ 0 h 2451102"/>
              <a:gd name="connsiteX22" fmla="*/ 2443219 w 2448000"/>
              <a:gd name="connsiteY22" fmla="*/ 0 h 2451102"/>
              <a:gd name="connsiteX23" fmla="*/ 2448000 w 2448000"/>
              <a:gd name="connsiteY23" fmla="*/ 0 h 2451102"/>
              <a:gd name="connsiteX24" fmla="*/ 2448000 w 2448000"/>
              <a:gd name="connsiteY24" fmla="*/ 192936 h 2451102"/>
              <a:gd name="connsiteX25" fmla="*/ 2448000 w 2448000"/>
              <a:gd name="connsiteY25" fmla="*/ 373817 h 2451102"/>
              <a:gd name="connsiteX26" fmla="*/ 2448000 w 2448000"/>
              <a:gd name="connsiteY26" fmla="*/ 543032 h 2451102"/>
              <a:gd name="connsiteX27" fmla="*/ 2448000 w 2448000"/>
              <a:gd name="connsiteY27" fmla="*/ 700971 h 2451102"/>
              <a:gd name="connsiteX28" fmla="*/ 2448000 w 2448000"/>
              <a:gd name="connsiteY28" fmla="*/ 848022 h 2451102"/>
              <a:gd name="connsiteX29" fmla="*/ 2448000 w 2448000"/>
              <a:gd name="connsiteY29" fmla="*/ 984574 h 2451102"/>
              <a:gd name="connsiteX30" fmla="*/ 2448000 w 2448000"/>
              <a:gd name="connsiteY30" fmla="*/ 1111016 h 2451102"/>
              <a:gd name="connsiteX31" fmla="*/ 2448000 w 2448000"/>
              <a:gd name="connsiteY31" fmla="*/ 1227737 h 2451102"/>
              <a:gd name="connsiteX32" fmla="*/ 2448000 w 2448000"/>
              <a:gd name="connsiteY32" fmla="*/ 1335125 h 2451102"/>
              <a:gd name="connsiteX33" fmla="*/ 2448000 w 2448000"/>
              <a:gd name="connsiteY33" fmla="*/ 1433569 h 2451102"/>
              <a:gd name="connsiteX34" fmla="*/ 2448000 w 2448000"/>
              <a:gd name="connsiteY34" fmla="*/ 1523459 h 2451102"/>
              <a:gd name="connsiteX35" fmla="*/ 2448000 w 2448000"/>
              <a:gd name="connsiteY35" fmla="*/ 1605183 h 2451102"/>
              <a:gd name="connsiteX36" fmla="*/ 2448000 w 2448000"/>
              <a:gd name="connsiteY36" fmla="*/ 1679129 h 2451102"/>
              <a:gd name="connsiteX37" fmla="*/ 2448000 w 2448000"/>
              <a:gd name="connsiteY37" fmla="*/ 1745688 h 2451102"/>
              <a:gd name="connsiteX38" fmla="*/ 2448000 w 2448000"/>
              <a:gd name="connsiteY38" fmla="*/ 1858196 h 2451102"/>
              <a:gd name="connsiteX39" fmla="*/ 2448000 w 2448000"/>
              <a:gd name="connsiteY39" fmla="*/ 1945817 h 2451102"/>
              <a:gd name="connsiteX40" fmla="*/ 2448000 w 2448000"/>
              <a:gd name="connsiteY40" fmla="*/ 2011663 h 2451102"/>
              <a:gd name="connsiteX41" fmla="*/ 2448000 w 2448000"/>
              <a:gd name="connsiteY41" fmla="*/ 2058844 h 2451102"/>
              <a:gd name="connsiteX42" fmla="*/ 2448000 w 2448000"/>
              <a:gd name="connsiteY42" fmla="*/ 2090471 h 2451102"/>
              <a:gd name="connsiteX43" fmla="*/ 2448000 w 2448000"/>
              <a:gd name="connsiteY43" fmla="*/ 2109654 h 2451102"/>
              <a:gd name="connsiteX44" fmla="*/ 2448000 w 2448000"/>
              <a:gd name="connsiteY44" fmla="*/ 2119505 h 2451102"/>
              <a:gd name="connsiteX45" fmla="*/ 2448000 w 2448000"/>
              <a:gd name="connsiteY45" fmla="*/ 2123653 h 2451102"/>
              <a:gd name="connsiteX46" fmla="*/ 2124140 w 2448000"/>
              <a:gd name="connsiteY46" fmla="*/ 2451102 h 2451102"/>
              <a:gd name="connsiteX47" fmla="*/ 0 w 2448000"/>
              <a:gd name="connsiteY47" fmla="*/ 2451102 h 24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448000" h="2451102">
                <a:moveTo>
                  <a:pt x="0" y="0"/>
                </a:moveTo>
                <a:lnTo>
                  <a:pt x="222403" y="0"/>
                </a:lnTo>
                <a:lnTo>
                  <a:pt x="430910" y="0"/>
                </a:lnTo>
                <a:lnTo>
                  <a:pt x="625970" y="0"/>
                </a:lnTo>
                <a:lnTo>
                  <a:pt x="808032" y="0"/>
                </a:lnTo>
                <a:lnTo>
                  <a:pt x="977542" y="0"/>
                </a:lnTo>
                <a:lnTo>
                  <a:pt x="1134950" y="0"/>
                </a:lnTo>
                <a:lnTo>
                  <a:pt x="1280703" y="0"/>
                </a:lnTo>
                <a:lnTo>
                  <a:pt x="1415250" y="0"/>
                </a:lnTo>
                <a:lnTo>
                  <a:pt x="1539040" y="0"/>
                </a:lnTo>
                <a:lnTo>
                  <a:pt x="1652520" y="0"/>
                </a:lnTo>
                <a:lnTo>
                  <a:pt x="1756138" y="0"/>
                </a:lnTo>
                <a:lnTo>
                  <a:pt x="1850344" y="0"/>
                </a:lnTo>
                <a:lnTo>
                  <a:pt x="1935585" y="0"/>
                </a:lnTo>
                <a:lnTo>
                  <a:pt x="2012309" y="0"/>
                </a:lnTo>
                <a:lnTo>
                  <a:pt x="2080965" y="0"/>
                </a:lnTo>
                <a:lnTo>
                  <a:pt x="2142000" y="0"/>
                </a:lnTo>
                <a:lnTo>
                  <a:pt x="2243004" y="0"/>
                </a:lnTo>
                <a:lnTo>
                  <a:pt x="2318906" y="0"/>
                </a:lnTo>
                <a:lnTo>
                  <a:pt x="2373293" y="0"/>
                </a:lnTo>
                <a:lnTo>
                  <a:pt x="2409750" y="0"/>
                </a:lnTo>
                <a:lnTo>
                  <a:pt x="2431864" y="0"/>
                </a:lnTo>
                <a:lnTo>
                  <a:pt x="2443219" y="0"/>
                </a:lnTo>
                <a:lnTo>
                  <a:pt x="2448000" y="0"/>
                </a:lnTo>
                <a:lnTo>
                  <a:pt x="2448000" y="192936"/>
                </a:lnTo>
                <a:lnTo>
                  <a:pt x="2448000" y="373817"/>
                </a:lnTo>
                <a:lnTo>
                  <a:pt x="2448000" y="543032"/>
                </a:lnTo>
                <a:lnTo>
                  <a:pt x="2448000" y="700971"/>
                </a:lnTo>
                <a:lnTo>
                  <a:pt x="2448000" y="848022"/>
                </a:lnTo>
                <a:lnTo>
                  <a:pt x="2448000" y="984574"/>
                </a:lnTo>
                <a:lnTo>
                  <a:pt x="2448000" y="1111016"/>
                </a:lnTo>
                <a:lnTo>
                  <a:pt x="2448000" y="1227737"/>
                </a:lnTo>
                <a:lnTo>
                  <a:pt x="2448000" y="1335125"/>
                </a:lnTo>
                <a:lnTo>
                  <a:pt x="2448000" y="1433569"/>
                </a:lnTo>
                <a:lnTo>
                  <a:pt x="2448000" y="1523459"/>
                </a:lnTo>
                <a:lnTo>
                  <a:pt x="2448000" y="1605183"/>
                </a:lnTo>
                <a:lnTo>
                  <a:pt x="2448000" y="1679129"/>
                </a:lnTo>
                <a:lnTo>
                  <a:pt x="2448000" y="1745688"/>
                </a:lnTo>
                <a:lnTo>
                  <a:pt x="2448000" y="1858196"/>
                </a:lnTo>
                <a:lnTo>
                  <a:pt x="2448000" y="1945817"/>
                </a:lnTo>
                <a:lnTo>
                  <a:pt x="2448000" y="2011663"/>
                </a:lnTo>
                <a:lnTo>
                  <a:pt x="2448000" y="2058844"/>
                </a:lnTo>
                <a:lnTo>
                  <a:pt x="2448000" y="2090471"/>
                </a:lnTo>
                <a:lnTo>
                  <a:pt x="2448000" y="2109654"/>
                </a:lnTo>
                <a:lnTo>
                  <a:pt x="2448000" y="2119505"/>
                </a:lnTo>
                <a:lnTo>
                  <a:pt x="2448000" y="2123653"/>
                </a:lnTo>
                <a:cubicBezTo>
                  <a:pt x="2324171" y="2250818"/>
                  <a:pt x="2251144" y="2323937"/>
                  <a:pt x="2124140" y="2451102"/>
                </a:cubicBezTo>
                <a:cubicBezTo>
                  <a:pt x="0" y="2451102"/>
                  <a:pt x="0" y="2451102"/>
                  <a:pt x="0" y="245110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lIns="216000" tIns="216000" rIns="216000" bIns="216000" anchor="ctr" anchorCtr="0">
            <a:noAutofit/>
          </a:bodyPr>
          <a:lstStyle>
            <a:lvl1pPr marL="0" indent="0">
              <a:spcAft>
                <a:spcPts val="500"/>
              </a:spcAft>
              <a:buNone/>
              <a:defRPr sz="1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Date Placeholder 1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13" name="Footer Placeholder 1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1751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ikon,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ød baggr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40801" y="1989056"/>
            <a:ext cx="7776000" cy="4112944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  <a:lvl6pPr>
              <a:buClr>
                <a:schemeClr val="bg2"/>
              </a:buClr>
              <a:defRPr>
                <a:solidFill>
                  <a:schemeClr val="bg2"/>
                </a:solidFill>
              </a:defRPr>
            </a:lvl6pPr>
            <a:lvl7pPr>
              <a:buClr>
                <a:schemeClr val="bg2"/>
              </a:buClr>
              <a:defRPr>
                <a:solidFill>
                  <a:schemeClr val="bg2"/>
                </a:solidFill>
              </a:defRPr>
            </a:lvl7pPr>
            <a:lvl8pPr>
              <a:buClr>
                <a:schemeClr val="bg2"/>
              </a:buClr>
              <a:defRPr>
                <a:solidFill>
                  <a:schemeClr val="bg2"/>
                </a:solidFill>
              </a:defRPr>
            </a:lvl8pPr>
            <a:lvl9pPr>
              <a:buClr>
                <a:schemeClr val="bg2"/>
              </a:buCl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9532800" y="2872800"/>
            <a:ext cx="2448000" cy="244800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Klik på denne pladsholder og indsæt ikon via Skyfish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Date Placeholder 1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6D3-6D8A-41B0-8F1B-2F75587B4040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13" name="Footer Placeholder 1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man indsætte graﬁkelementer til højre for teksten. </a:t>
            </a:r>
          </a:p>
        </p:txBody>
      </p:sp>
      <p:pic>
        <p:nvPicPr>
          <p:cNvPr id="21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199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6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, indhold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801" y="1989056"/>
            <a:ext cx="5112000" cy="4112944"/>
          </a:xfrm>
        </p:spPr>
        <p:txBody>
          <a:bodyPr/>
          <a:lstStyle/>
          <a:p>
            <a:pPr lvl="0"/>
            <a:r>
              <a:rPr lang="da-DK" noProof="0"/>
              <a:t>Rediger typografien i masterens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7346400" y="1989056"/>
            <a:ext cx="4392000" cy="4392000"/>
          </a:xfrm>
          <a:custGeom>
            <a:avLst/>
            <a:gdLst>
              <a:gd name="connsiteX0" fmla="*/ 0 w 4392000"/>
              <a:gd name="connsiteY0" fmla="*/ 0 h 4392000"/>
              <a:gd name="connsiteX1" fmla="*/ 1073 w 4392000"/>
              <a:gd name="connsiteY1" fmla="*/ 0 h 4392000"/>
              <a:gd name="connsiteX2" fmla="*/ 8578 w 4392000"/>
              <a:gd name="connsiteY2" fmla="*/ 0 h 4392000"/>
              <a:gd name="connsiteX3" fmla="*/ 28951 w 4392000"/>
              <a:gd name="connsiteY3" fmla="*/ 0 h 4392000"/>
              <a:gd name="connsiteX4" fmla="*/ 68625 w 4392000"/>
              <a:gd name="connsiteY4" fmla="*/ 0 h 4392000"/>
              <a:gd name="connsiteX5" fmla="*/ 97711 w 4392000"/>
              <a:gd name="connsiteY5" fmla="*/ 0 h 4392000"/>
              <a:gd name="connsiteX6" fmla="*/ 134034 w 4392000"/>
              <a:gd name="connsiteY6" fmla="*/ 0 h 4392000"/>
              <a:gd name="connsiteX7" fmla="*/ 178399 w 4392000"/>
              <a:gd name="connsiteY7" fmla="*/ 0 h 4392000"/>
              <a:gd name="connsiteX8" fmla="*/ 231610 w 4392000"/>
              <a:gd name="connsiteY8" fmla="*/ 0 h 4392000"/>
              <a:gd name="connsiteX9" fmla="*/ 294471 w 4392000"/>
              <a:gd name="connsiteY9" fmla="*/ 0 h 4392000"/>
              <a:gd name="connsiteX10" fmla="*/ 367787 w 4392000"/>
              <a:gd name="connsiteY10" fmla="*/ 0 h 4392000"/>
              <a:gd name="connsiteX11" fmla="*/ 452362 w 4392000"/>
              <a:gd name="connsiteY11" fmla="*/ 0 h 4392000"/>
              <a:gd name="connsiteX12" fmla="*/ 549000 w 4392000"/>
              <a:gd name="connsiteY12" fmla="*/ 0 h 4392000"/>
              <a:gd name="connsiteX13" fmla="*/ 658505 w 4392000"/>
              <a:gd name="connsiteY13" fmla="*/ 0 h 4392000"/>
              <a:gd name="connsiteX14" fmla="*/ 781682 w 4392000"/>
              <a:gd name="connsiteY14" fmla="*/ 0 h 4392000"/>
              <a:gd name="connsiteX15" fmla="*/ 919334 w 4392000"/>
              <a:gd name="connsiteY15" fmla="*/ 0 h 4392000"/>
              <a:gd name="connsiteX16" fmla="*/ 1072266 w 4392000"/>
              <a:gd name="connsiteY16" fmla="*/ 0 h 4392000"/>
              <a:gd name="connsiteX17" fmla="*/ 1241282 w 4392000"/>
              <a:gd name="connsiteY17" fmla="*/ 0 h 4392000"/>
              <a:gd name="connsiteX18" fmla="*/ 1427186 w 4392000"/>
              <a:gd name="connsiteY18" fmla="*/ 0 h 4392000"/>
              <a:gd name="connsiteX19" fmla="*/ 1630782 w 4392000"/>
              <a:gd name="connsiteY19" fmla="*/ 0 h 4392000"/>
              <a:gd name="connsiteX20" fmla="*/ 1852875 w 4392000"/>
              <a:gd name="connsiteY20" fmla="*/ 0 h 4392000"/>
              <a:gd name="connsiteX21" fmla="*/ 2094269 w 4392000"/>
              <a:gd name="connsiteY21" fmla="*/ 0 h 4392000"/>
              <a:gd name="connsiteX22" fmla="*/ 2355768 w 4392000"/>
              <a:gd name="connsiteY22" fmla="*/ 0 h 4392000"/>
              <a:gd name="connsiteX23" fmla="*/ 2638176 w 4392000"/>
              <a:gd name="connsiteY23" fmla="*/ 0 h 4392000"/>
              <a:gd name="connsiteX24" fmla="*/ 2942297 w 4392000"/>
              <a:gd name="connsiteY24" fmla="*/ 0 h 4392000"/>
              <a:gd name="connsiteX25" fmla="*/ 3268936 w 4392000"/>
              <a:gd name="connsiteY25" fmla="*/ 0 h 4392000"/>
              <a:gd name="connsiteX26" fmla="*/ 3618896 w 4392000"/>
              <a:gd name="connsiteY26" fmla="*/ 0 h 4392000"/>
              <a:gd name="connsiteX27" fmla="*/ 3992983 w 4392000"/>
              <a:gd name="connsiteY27" fmla="*/ 0 h 4392000"/>
              <a:gd name="connsiteX28" fmla="*/ 4392000 w 4392000"/>
              <a:gd name="connsiteY28" fmla="*/ 0 h 4392000"/>
              <a:gd name="connsiteX29" fmla="*/ 4392000 w 4392000"/>
              <a:gd name="connsiteY29" fmla="*/ 930 h 4392000"/>
              <a:gd name="connsiteX30" fmla="*/ 4392000 w 4392000"/>
              <a:gd name="connsiteY30" fmla="*/ 7437 h 4392000"/>
              <a:gd name="connsiteX31" fmla="*/ 4392000 w 4392000"/>
              <a:gd name="connsiteY31" fmla="*/ 25100 h 4392000"/>
              <a:gd name="connsiteX32" fmla="*/ 4392000 w 4392000"/>
              <a:gd name="connsiteY32" fmla="*/ 59495 h 4392000"/>
              <a:gd name="connsiteX33" fmla="*/ 4392000 w 4392000"/>
              <a:gd name="connsiteY33" fmla="*/ 116201 h 4392000"/>
              <a:gd name="connsiteX34" fmla="*/ 4392000 w 4392000"/>
              <a:gd name="connsiteY34" fmla="*/ 154663 h 4392000"/>
              <a:gd name="connsiteX35" fmla="*/ 4392000 w 4392000"/>
              <a:gd name="connsiteY35" fmla="*/ 200795 h 4392000"/>
              <a:gd name="connsiteX36" fmla="*/ 4392000 w 4392000"/>
              <a:gd name="connsiteY36" fmla="*/ 255293 h 4392000"/>
              <a:gd name="connsiteX37" fmla="*/ 4392000 w 4392000"/>
              <a:gd name="connsiteY37" fmla="*/ 318855 h 4392000"/>
              <a:gd name="connsiteX38" fmla="*/ 4392000 w 4392000"/>
              <a:gd name="connsiteY38" fmla="*/ 392178 h 4392000"/>
              <a:gd name="connsiteX39" fmla="*/ 4392000 w 4392000"/>
              <a:gd name="connsiteY39" fmla="*/ 475959 h 4392000"/>
              <a:gd name="connsiteX40" fmla="*/ 4392000 w 4392000"/>
              <a:gd name="connsiteY40" fmla="*/ 570895 h 4392000"/>
              <a:gd name="connsiteX41" fmla="*/ 4392000 w 4392000"/>
              <a:gd name="connsiteY41" fmla="*/ 677684 h 4392000"/>
              <a:gd name="connsiteX42" fmla="*/ 4392000 w 4392000"/>
              <a:gd name="connsiteY42" fmla="*/ 797022 h 4392000"/>
              <a:gd name="connsiteX43" fmla="*/ 4392000 w 4392000"/>
              <a:gd name="connsiteY43" fmla="*/ 929607 h 4392000"/>
              <a:gd name="connsiteX44" fmla="*/ 4392000 w 4392000"/>
              <a:gd name="connsiteY44" fmla="*/ 1076136 h 4392000"/>
              <a:gd name="connsiteX45" fmla="*/ 4392000 w 4392000"/>
              <a:gd name="connsiteY45" fmla="*/ 1237307 h 4392000"/>
              <a:gd name="connsiteX46" fmla="*/ 4392000 w 4392000"/>
              <a:gd name="connsiteY46" fmla="*/ 1413816 h 4392000"/>
              <a:gd name="connsiteX47" fmla="*/ 4392000 w 4392000"/>
              <a:gd name="connsiteY47" fmla="*/ 1606361 h 4392000"/>
              <a:gd name="connsiteX48" fmla="*/ 4392000 w 4392000"/>
              <a:gd name="connsiteY48" fmla="*/ 1815639 h 4392000"/>
              <a:gd name="connsiteX49" fmla="*/ 4392000 w 4392000"/>
              <a:gd name="connsiteY49" fmla="*/ 2042347 h 4392000"/>
              <a:gd name="connsiteX50" fmla="*/ 4392000 w 4392000"/>
              <a:gd name="connsiteY50" fmla="*/ 2287182 h 4392000"/>
              <a:gd name="connsiteX51" fmla="*/ 4392000 w 4392000"/>
              <a:gd name="connsiteY51" fmla="*/ 2550842 h 4392000"/>
              <a:gd name="connsiteX52" fmla="*/ 4392000 w 4392000"/>
              <a:gd name="connsiteY52" fmla="*/ 2834023 h 4392000"/>
              <a:gd name="connsiteX53" fmla="*/ 4392000 w 4392000"/>
              <a:gd name="connsiteY53" fmla="*/ 3137424 h 4392000"/>
              <a:gd name="connsiteX54" fmla="*/ 4392000 w 4392000"/>
              <a:gd name="connsiteY54" fmla="*/ 3461740 h 4392000"/>
              <a:gd name="connsiteX55" fmla="*/ 4392000 w 4392000"/>
              <a:gd name="connsiteY55" fmla="*/ 3807670 h 4392000"/>
              <a:gd name="connsiteX56" fmla="*/ 3808093 w 4392000"/>
              <a:gd name="connsiteY56" fmla="*/ 4392000 h 4392000"/>
              <a:gd name="connsiteX57" fmla="*/ 3807163 w 4392000"/>
              <a:gd name="connsiteY57" fmla="*/ 4392000 h 4392000"/>
              <a:gd name="connsiteX58" fmla="*/ 3800655 w 4392000"/>
              <a:gd name="connsiteY58" fmla="*/ 4392000 h 4392000"/>
              <a:gd name="connsiteX59" fmla="*/ 3782991 w 4392000"/>
              <a:gd name="connsiteY59" fmla="*/ 4392000 h 4392000"/>
              <a:gd name="connsiteX60" fmla="*/ 3748592 w 4392000"/>
              <a:gd name="connsiteY60" fmla="*/ 4392000 h 4392000"/>
              <a:gd name="connsiteX61" fmla="*/ 3691879 w 4392000"/>
              <a:gd name="connsiteY61" fmla="*/ 4392000 h 4392000"/>
              <a:gd name="connsiteX62" fmla="*/ 3653412 w 4392000"/>
              <a:gd name="connsiteY62" fmla="*/ 4392000 h 4392000"/>
              <a:gd name="connsiteX63" fmla="*/ 3607276 w 4392000"/>
              <a:gd name="connsiteY63" fmla="*/ 4392000 h 4392000"/>
              <a:gd name="connsiteX64" fmla="*/ 3552771 w 4392000"/>
              <a:gd name="connsiteY64" fmla="*/ 4392000 h 4392000"/>
              <a:gd name="connsiteX65" fmla="*/ 3489202 w 4392000"/>
              <a:gd name="connsiteY65" fmla="*/ 4392000 h 4392000"/>
              <a:gd name="connsiteX66" fmla="*/ 3415872 w 4392000"/>
              <a:gd name="connsiteY66" fmla="*/ 4392000 h 4392000"/>
              <a:gd name="connsiteX67" fmla="*/ 3332081 w 4392000"/>
              <a:gd name="connsiteY67" fmla="*/ 4392000 h 4392000"/>
              <a:gd name="connsiteX68" fmla="*/ 3237135 w 4392000"/>
              <a:gd name="connsiteY68" fmla="*/ 4392000 h 4392000"/>
              <a:gd name="connsiteX69" fmla="*/ 3130334 w 4392000"/>
              <a:gd name="connsiteY69" fmla="*/ 4392000 h 4392000"/>
              <a:gd name="connsiteX70" fmla="*/ 3010983 w 4392000"/>
              <a:gd name="connsiteY70" fmla="*/ 4392000 h 4392000"/>
              <a:gd name="connsiteX71" fmla="*/ 2878383 w 4392000"/>
              <a:gd name="connsiteY71" fmla="*/ 4392000 h 4392000"/>
              <a:gd name="connsiteX72" fmla="*/ 2731837 w 4392000"/>
              <a:gd name="connsiteY72" fmla="*/ 4392000 h 4392000"/>
              <a:gd name="connsiteX73" fmla="*/ 2570649 w 4392000"/>
              <a:gd name="connsiteY73" fmla="*/ 4392000 h 4392000"/>
              <a:gd name="connsiteX74" fmla="*/ 2394120 w 4392000"/>
              <a:gd name="connsiteY74" fmla="*/ 4392000 h 4392000"/>
              <a:gd name="connsiteX75" fmla="*/ 2201554 w 4392000"/>
              <a:gd name="connsiteY75" fmla="*/ 4392000 h 4392000"/>
              <a:gd name="connsiteX76" fmla="*/ 1992253 w 4392000"/>
              <a:gd name="connsiteY76" fmla="*/ 4392000 h 4392000"/>
              <a:gd name="connsiteX77" fmla="*/ 1765520 w 4392000"/>
              <a:gd name="connsiteY77" fmla="*/ 4392000 h 4392000"/>
              <a:gd name="connsiteX78" fmla="*/ 1520657 w 4392000"/>
              <a:gd name="connsiteY78" fmla="*/ 4392000 h 4392000"/>
              <a:gd name="connsiteX79" fmla="*/ 1256968 w 4392000"/>
              <a:gd name="connsiteY79" fmla="*/ 4392000 h 4392000"/>
              <a:gd name="connsiteX80" fmla="*/ 973755 w 4392000"/>
              <a:gd name="connsiteY80" fmla="*/ 4392000 h 4392000"/>
              <a:gd name="connsiteX81" fmla="*/ 670321 w 4392000"/>
              <a:gd name="connsiteY81" fmla="*/ 4392000 h 4392000"/>
              <a:gd name="connsiteX82" fmla="*/ 345969 w 4392000"/>
              <a:gd name="connsiteY82" fmla="*/ 4392000 h 4392000"/>
              <a:gd name="connsiteX83" fmla="*/ 0 w 4392000"/>
              <a:gd name="connsiteY83" fmla="*/ 4392000 h 43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392000" h="4392000">
                <a:moveTo>
                  <a:pt x="0" y="0"/>
                </a:moveTo>
                <a:lnTo>
                  <a:pt x="1073" y="0"/>
                </a:lnTo>
                <a:lnTo>
                  <a:pt x="8578" y="0"/>
                </a:lnTo>
                <a:lnTo>
                  <a:pt x="28951" y="0"/>
                </a:lnTo>
                <a:lnTo>
                  <a:pt x="68625" y="0"/>
                </a:lnTo>
                <a:lnTo>
                  <a:pt x="97711" y="0"/>
                </a:lnTo>
                <a:lnTo>
                  <a:pt x="134034" y="0"/>
                </a:lnTo>
                <a:lnTo>
                  <a:pt x="178399" y="0"/>
                </a:lnTo>
                <a:lnTo>
                  <a:pt x="231610" y="0"/>
                </a:lnTo>
                <a:lnTo>
                  <a:pt x="294471" y="0"/>
                </a:lnTo>
                <a:lnTo>
                  <a:pt x="367787" y="0"/>
                </a:lnTo>
                <a:lnTo>
                  <a:pt x="452362" y="0"/>
                </a:lnTo>
                <a:lnTo>
                  <a:pt x="549000" y="0"/>
                </a:lnTo>
                <a:lnTo>
                  <a:pt x="658505" y="0"/>
                </a:lnTo>
                <a:lnTo>
                  <a:pt x="781682" y="0"/>
                </a:lnTo>
                <a:lnTo>
                  <a:pt x="919334" y="0"/>
                </a:lnTo>
                <a:lnTo>
                  <a:pt x="1072266" y="0"/>
                </a:lnTo>
                <a:lnTo>
                  <a:pt x="1241282" y="0"/>
                </a:lnTo>
                <a:lnTo>
                  <a:pt x="1427186" y="0"/>
                </a:lnTo>
                <a:lnTo>
                  <a:pt x="1630782" y="0"/>
                </a:lnTo>
                <a:lnTo>
                  <a:pt x="1852875" y="0"/>
                </a:lnTo>
                <a:lnTo>
                  <a:pt x="2094269" y="0"/>
                </a:lnTo>
                <a:lnTo>
                  <a:pt x="2355768" y="0"/>
                </a:lnTo>
                <a:lnTo>
                  <a:pt x="2638176" y="0"/>
                </a:lnTo>
                <a:lnTo>
                  <a:pt x="2942297" y="0"/>
                </a:lnTo>
                <a:lnTo>
                  <a:pt x="3268936" y="0"/>
                </a:lnTo>
                <a:lnTo>
                  <a:pt x="3618896" y="0"/>
                </a:lnTo>
                <a:lnTo>
                  <a:pt x="3992983" y="0"/>
                </a:lnTo>
                <a:lnTo>
                  <a:pt x="4392000" y="0"/>
                </a:lnTo>
                <a:lnTo>
                  <a:pt x="4392000" y="930"/>
                </a:lnTo>
                <a:lnTo>
                  <a:pt x="4392000" y="7437"/>
                </a:lnTo>
                <a:lnTo>
                  <a:pt x="4392000" y="25100"/>
                </a:lnTo>
                <a:lnTo>
                  <a:pt x="4392000" y="59495"/>
                </a:lnTo>
                <a:lnTo>
                  <a:pt x="4392000" y="116201"/>
                </a:lnTo>
                <a:lnTo>
                  <a:pt x="4392000" y="154663"/>
                </a:lnTo>
                <a:lnTo>
                  <a:pt x="4392000" y="200795"/>
                </a:lnTo>
                <a:lnTo>
                  <a:pt x="4392000" y="255293"/>
                </a:lnTo>
                <a:lnTo>
                  <a:pt x="4392000" y="318855"/>
                </a:lnTo>
                <a:lnTo>
                  <a:pt x="4392000" y="392178"/>
                </a:lnTo>
                <a:lnTo>
                  <a:pt x="4392000" y="475959"/>
                </a:lnTo>
                <a:lnTo>
                  <a:pt x="4392000" y="570895"/>
                </a:lnTo>
                <a:lnTo>
                  <a:pt x="4392000" y="677684"/>
                </a:lnTo>
                <a:lnTo>
                  <a:pt x="4392000" y="797022"/>
                </a:lnTo>
                <a:lnTo>
                  <a:pt x="4392000" y="929607"/>
                </a:lnTo>
                <a:lnTo>
                  <a:pt x="4392000" y="1076136"/>
                </a:lnTo>
                <a:lnTo>
                  <a:pt x="4392000" y="1237307"/>
                </a:lnTo>
                <a:lnTo>
                  <a:pt x="4392000" y="1413816"/>
                </a:lnTo>
                <a:lnTo>
                  <a:pt x="4392000" y="1606361"/>
                </a:lnTo>
                <a:lnTo>
                  <a:pt x="4392000" y="1815639"/>
                </a:lnTo>
                <a:lnTo>
                  <a:pt x="4392000" y="2042347"/>
                </a:lnTo>
                <a:lnTo>
                  <a:pt x="4392000" y="2287182"/>
                </a:lnTo>
                <a:lnTo>
                  <a:pt x="4392000" y="2550842"/>
                </a:lnTo>
                <a:lnTo>
                  <a:pt x="4392000" y="2834023"/>
                </a:lnTo>
                <a:lnTo>
                  <a:pt x="4392000" y="3137424"/>
                </a:lnTo>
                <a:lnTo>
                  <a:pt x="4392000" y="3461740"/>
                </a:lnTo>
                <a:lnTo>
                  <a:pt x="4392000" y="3807670"/>
                </a:lnTo>
                <a:cubicBezTo>
                  <a:pt x="4163515" y="4036321"/>
                  <a:pt x="4036578" y="4163349"/>
                  <a:pt x="3808093" y="4392000"/>
                </a:cubicBezTo>
                <a:lnTo>
                  <a:pt x="3807163" y="4392000"/>
                </a:lnTo>
                <a:lnTo>
                  <a:pt x="3800655" y="4392000"/>
                </a:lnTo>
                <a:lnTo>
                  <a:pt x="3782991" y="4392000"/>
                </a:lnTo>
                <a:lnTo>
                  <a:pt x="3748592" y="4392000"/>
                </a:lnTo>
                <a:lnTo>
                  <a:pt x="3691879" y="4392000"/>
                </a:lnTo>
                <a:lnTo>
                  <a:pt x="3653412" y="4392000"/>
                </a:lnTo>
                <a:lnTo>
                  <a:pt x="3607276" y="4392000"/>
                </a:lnTo>
                <a:lnTo>
                  <a:pt x="3552771" y="4392000"/>
                </a:lnTo>
                <a:lnTo>
                  <a:pt x="3489202" y="4392000"/>
                </a:lnTo>
                <a:lnTo>
                  <a:pt x="3415872" y="4392000"/>
                </a:lnTo>
                <a:lnTo>
                  <a:pt x="3332081" y="4392000"/>
                </a:lnTo>
                <a:lnTo>
                  <a:pt x="3237135" y="4392000"/>
                </a:lnTo>
                <a:lnTo>
                  <a:pt x="3130334" y="4392000"/>
                </a:lnTo>
                <a:lnTo>
                  <a:pt x="3010983" y="4392000"/>
                </a:lnTo>
                <a:lnTo>
                  <a:pt x="2878383" y="4392000"/>
                </a:lnTo>
                <a:lnTo>
                  <a:pt x="2731837" y="4392000"/>
                </a:lnTo>
                <a:lnTo>
                  <a:pt x="2570649" y="4392000"/>
                </a:lnTo>
                <a:lnTo>
                  <a:pt x="2394120" y="4392000"/>
                </a:lnTo>
                <a:lnTo>
                  <a:pt x="2201554" y="4392000"/>
                </a:lnTo>
                <a:lnTo>
                  <a:pt x="1992253" y="4392000"/>
                </a:lnTo>
                <a:lnTo>
                  <a:pt x="1765520" y="4392000"/>
                </a:lnTo>
                <a:lnTo>
                  <a:pt x="1520657" y="4392000"/>
                </a:lnTo>
                <a:lnTo>
                  <a:pt x="1256968" y="4392000"/>
                </a:lnTo>
                <a:lnTo>
                  <a:pt x="973755" y="4392000"/>
                </a:lnTo>
                <a:lnTo>
                  <a:pt x="670321" y="4392000"/>
                </a:lnTo>
                <a:lnTo>
                  <a:pt x="345969" y="4392000"/>
                </a:lnTo>
                <a:lnTo>
                  <a:pt x="0" y="4392000"/>
                </a:lnTo>
                <a:close/>
              </a:path>
            </a:pathLst>
          </a:custGeom>
        </p:spPr>
        <p:txBody>
          <a:bodyPr wrap="square" tIns="180000" anchor="t" anchorCtr="0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da-DK" noProof="0" dirty="0"/>
              <a:t>Klik på denne pladsholder og indsæt billede via Skyfish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-1" y="-300028"/>
            <a:ext cx="11880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Bemærk</a:t>
            </a:r>
            <a:r>
              <a:rPr lang="da-DK" sz="1200" dirty="0"/>
              <a:t>: På denne side kan billedet udskiftes.</a:t>
            </a:r>
          </a:p>
        </p:txBody>
      </p:sp>
    </p:spTree>
    <p:extLst>
      <p:ext uri="{BB962C8B-B14F-4D97-AF65-F5344CB8AC3E}">
        <p14:creationId xmlns:p14="http://schemas.microsoft.com/office/powerpoint/2010/main" val="357815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6000" y="756000"/>
            <a:ext cx="8560800" cy="93489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0801" y="1989056"/>
            <a:ext cx="7776000" cy="4112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3480" y="6528915"/>
            <a:ext cx="39492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7" name="Date Placeholder 3" hidden="1"/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D9FE36D3-6D8A-41B0-8F1B-2F75587B4040}" type="datetime2">
              <a:rPr lang="da-DK" smtClean="0"/>
              <a:t>14. september 2022</a:t>
            </a:fld>
            <a:endParaRPr lang="en-GB" dirty="0"/>
          </a:p>
        </p:txBody>
      </p:sp>
      <p:sp>
        <p:nvSpPr>
          <p:cNvPr id="18" name="Footer Placeholder 4" hidden="1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  <p:pic>
        <p:nvPicPr>
          <p:cNvPr id="9" name="Logo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164" y="398179"/>
            <a:ext cx="1051200" cy="14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4" r:id="rId2"/>
    <p:sldLayoutId id="2147483736" r:id="rId3"/>
    <p:sldLayoutId id="2147483658" r:id="rId4"/>
    <p:sldLayoutId id="2147483722" r:id="rId5"/>
    <p:sldLayoutId id="2147483721" r:id="rId6"/>
    <p:sldLayoutId id="2147483725" r:id="rId7"/>
    <p:sldLayoutId id="2147483726" r:id="rId8"/>
    <p:sldLayoutId id="2147483728" r:id="rId9"/>
    <p:sldLayoutId id="2147483729" r:id="rId10"/>
    <p:sldLayoutId id="2147483731" r:id="rId11"/>
    <p:sldLayoutId id="2147483734" r:id="rId12"/>
    <p:sldLayoutId id="2147483727" r:id="rId13"/>
    <p:sldLayoutId id="2147483732" r:id="rId14"/>
    <p:sldLayoutId id="2147483735" r:id="rId15"/>
    <p:sldLayoutId id="2147483733" r:id="rId16"/>
    <p:sldLayoutId id="2147483652" r:id="rId17"/>
    <p:sldLayoutId id="2147483654" r:id="rId18"/>
    <p:sldLayoutId id="2147483655" r:id="rId19"/>
    <p:sldLayoutId id="2147483670" r:id="rId20"/>
  </p:sldLayoutIdLst>
  <p:hf hdr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lang="en-US" sz="3400" b="1" kern="1200" dirty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101000"/>
        </a:lnSpc>
        <a:spcBef>
          <a:spcPts val="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101000"/>
        </a:lnSpc>
        <a:spcBef>
          <a:spcPts val="600"/>
        </a:spcBef>
        <a:spcAft>
          <a:spcPts val="1400"/>
        </a:spcAft>
        <a:buClr>
          <a:schemeClr val="tx2"/>
        </a:buClr>
        <a:buSzPct val="90000"/>
        <a:buFont typeface="Wingdings 2" panose="05020102010507070707" pitchFamily="18" charset="2"/>
        <a:buChar char="¡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76" userDrawn="1">
          <p15:clr>
            <a:srgbClr val="F26B43"/>
          </p15:clr>
        </p15:guide>
        <p15:guide id="2" pos="5868" userDrawn="1">
          <p15:clr>
            <a:srgbClr val="F26B43"/>
          </p15:clr>
        </p15:guide>
        <p15:guide id="3" orient="horz" pos="476" userDrawn="1">
          <p15:clr>
            <a:srgbClr val="F26B43"/>
          </p15:clr>
        </p15:guide>
        <p15:guide id="4" orient="horz" pos="1065" userDrawn="1">
          <p15:clr>
            <a:srgbClr val="F26B43"/>
          </p15:clr>
        </p15:guide>
        <p15:guide id="5" pos="970" userDrawn="1">
          <p15:clr>
            <a:srgbClr val="F26B43"/>
          </p15:clr>
        </p15:guide>
        <p15:guide id="6" orient="horz" pos="1252" userDrawn="1">
          <p15:clr>
            <a:srgbClr val="F26B43"/>
          </p15:clr>
        </p15:guide>
        <p15:guide id="7" orient="horz" pos="3843" userDrawn="1">
          <p15:clr>
            <a:srgbClr val="F26B43"/>
          </p15:clr>
        </p15:guide>
        <p15:guide id="8" pos="6843" userDrawn="1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1.jpeg"/><Relationship Id="rId7" Type="http://schemas.openxmlformats.org/officeDocument/2006/relationships/image" Target="../media/image27.jpeg"/><Relationship Id="rId12" Type="http://schemas.openxmlformats.org/officeDocument/2006/relationships/image" Target="../media/image4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11" Type="http://schemas.openxmlformats.org/officeDocument/2006/relationships/image" Target="../media/image40.png"/><Relationship Id="rId5" Type="http://schemas.openxmlformats.org/officeDocument/2006/relationships/image" Target="../media/image20.jpeg"/><Relationship Id="rId10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mibrug.dk/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4.xml"/><Relationship Id="rId7" Type="http://schemas.openxmlformats.org/officeDocument/2006/relationships/image" Target="../media/image15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2xuszdLRko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4.jpe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3.jpeg"/><Relationship Id="rId5" Type="http://schemas.openxmlformats.org/officeDocument/2006/relationships/image" Target="../media/image28.jpeg"/><Relationship Id="rId15" Type="http://schemas.openxmlformats.org/officeDocument/2006/relationships/image" Target="../media/image37.jpeg"/><Relationship Id="rId10" Type="http://schemas.openxmlformats.org/officeDocument/2006/relationships/image" Target="../media/image20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Laboratoriesikkerhed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/>
              <a:t>Tobias Christensen</a:t>
            </a:r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5535483" y="5539239"/>
            <a:ext cx="2448000" cy="1324800"/>
          </a:xfrm>
        </p:spPr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B39A-844A-43C5-9F2D-26F589F9F649}" type="datetime2">
              <a:rPr lang="da-DK" smtClean="0"/>
              <a:pPr/>
              <a:t>14. september 2022</a:t>
            </a:fld>
            <a:endParaRPr lang="da-D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2" name="Pladsholder til billede 1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824097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Hazards</a:t>
            </a:r>
            <a:r>
              <a:rPr lang="da-DK" dirty="0"/>
              <a:t>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Fysisk/Kemisk</a:t>
            </a:r>
          </a:p>
          <a:p>
            <a:pPr lvl="1"/>
            <a:r>
              <a:rPr lang="da-DK" dirty="0"/>
              <a:t>H200</a:t>
            </a:r>
          </a:p>
          <a:p>
            <a:endParaRPr lang="da-DK" dirty="0"/>
          </a:p>
          <a:p>
            <a:r>
              <a:rPr lang="da-DK" dirty="0"/>
              <a:t>Sundhed </a:t>
            </a:r>
          </a:p>
          <a:p>
            <a:pPr lvl="1"/>
            <a:r>
              <a:rPr lang="da-DK" dirty="0"/>
              <a:t>H300</a:t>
            </a:r>
          </a:p>
          <a:p>
            <a:endParaRPr lang="da-DK" dirty="0"/>
          </a:p>
          <a:p>
            <a:r>
              <a:rPr lang="da-DK" dirty="0"/>
              <a:t>Miljø</a:t>
            </a:r>
          </a:p>
          <a:p>
            <a:pPr lvl="1"/>
            <a:r>
              <a:rPr lang="da-DK" dirty="0"/>
              <a:t>H400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Picture 129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8379" y="3089503"/>
            <a:ext cx="899795" cy="899795"/>
          </a:xfrm>
          <a:prstGeom prst="rect">
            <a:avLst/>
          </a:prstGeom>
        </p:spPr>
      </p:pic>
      <p:pic>
        <p:nvPicPr>
          <p:cNvPr id="10" name="Picture 130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48174" y="3089503"/>
            <a:ext cx="899795" cy="899795"/>
          </a:xfrm>
          <a:prstGeom prst="rect">
            <a:avLst/>
          </a:prstGeom>
        </p:spPr>
      </p:pic>
      <p:pic>
        <p:nvPicPr>
          <p:cNvPr id="11" name="Billede 10"/>
          <p:cNvPicPr/>
          <p:nvPr/>
        </p:nvPicPr>
        <p:blipFill rotWithShape="1">
          <a:blip r:embed="rId4"/>
          <a:srcRect t="6638" b="3306"/>
          <a:stretch/>
        </p:blipFill>
        <p:spPr bwMode="auto">
          <a:xfrm>
            <a:off x="5110908" y="3093575"/>
            <a:ext cx="934951" cy="86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4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12608" y="3089503"/>
            <a:ext cx="899795" cy="899795"/>
          </a:xfrm>
          <a:prstGeom prst="rect">
            <a:avLst/>
          </a:prstGeom>
        </p:spPr>
      </p:pic>
      <p:pic>
        <p:nvPicPr>
          <p:cNvPr id="13" name="Picture 114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46474" y="1690892"/>
            <a:ext cx="899795" cy="899795"/>
          </a:xfrm>
          <a:prstGeom prst="rect">
            <a:avLst/>
          </a:prstGeom>
        </p:spPr>
      </p:pic>
      <p:pic>
        <p:nvPicPr>
          <p:cNvPr id="14" name="Picture 115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46269" y="1690891"/>
            <a:ext cx="899795" cy="899795"/>
          </a:xfrm>
          <a:prstGeom prst="rect">
            <a:avLst/>
          </a:prstGeom>
        </p:spPr>
      </p:pic>
      <p:pic>
        <p:nvPicPr>
          <p:cNvPr id="15" name="Picture 129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46064" y="1690891"/>
            <a:ext cx="899795" cy="899795"/>
          </a:xfrm>
          <a:prstGeom prst="rect">
            <a:avLst/>
          </a:prstGeom>
        </p:spPr>
      </p:pic>
      <p:pic>
        <p:nvPicPr>
          <p:cNvPr id="16" name="Picture 129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45859" y="1690890"/>
            <a:ext cx="899795" cy="899795"/>
          </a:xfrm>
          <a:prstGeom prst="rect">
            <a:avLst/>
          </a:prstGeom>
        </p:spPr>
      </p:pic>
      <p:pic>
        <p:nvPicPr>
          <p:cNvPr id="17" name="Picture 129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45654" y="1690890"/>
            <a:ext cx="899795" cy="899795"/>
          </a:xfrm>
          <a:prstGeom prst="rect">
            <a:avLst/>
          </a:prstGeom>
        </p:spPr>
      </p:pic>
      <p:pic>
        <p:nvPicPr>
          <p:cNvPr id="18" name="Picture 14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346474" y="4623381"/>
            <a:ext cx="899795" cy="899795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7241" y="3089503"/>
            <a:ext cx="5154759" cy="983838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4370" y="4073341"/>
            <a:ext cx="4743360" cy="2302536"/>
          </a:xfrm>
          <a:prstGeom prst="rect">
            <a:avLst/>
          </a:prstGeom>
        </p:spPr>
      </p:pic>
      <p:sp>
        <p:nvSpPr>
          <p:cNvPr id="21" name="Rektangel 20"/>
          <p:cNvSpPr/>
          <p:nvPr/>
        </p:nvSpPr>
        <p:spPr>
          <a:xfrm>
            <a:off x="7037241" y="2967135"/>
            <a:ext cx="4840628" cy="19314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3" name="Højrepil 22"/>
          <p:cNvSpPr/>
          <p:nvPr/>
        </p:nvSpPr>
        <p:spPr>
          <a:xfrm>
            <a:off x="5887616" y="3989298"/>
            <a:ext cx="1058038" cy="45207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01556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Precautions</a:t>
            </a:r>
            <a:endParaRPr lang="en-US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Generelle oplysninger</a:t>
            </a:r>
          </a:p>
          <a:p>
            <a:pPr lvl="1"/>
            <a:r>
              <a:rPr lang="da-DK" dirty="0"/>
              <a:t>P100</a:t>
            </a:r>
          </a:p>
          <a:p>
            <a:r>
              <a:rPr lang="da-DK" dirty="0"/>
              <a:t>Sikkerhed</a:t>
            </a:r>
          </a:p>
          <a:p>
            <a:pPr lvl="1"/>
            <a:r>
              <a:rPr lang="da-DK" dirty="0"/>
              <a:t>P200</a:t>
            </a:r>
          </a:p>
          <a:p>
            <a:r>
              <a:rPr lang="da-DK" dirty="0"/>
              <a:t>Sikkerhedsrespons</a:t>
            </a:r>
          </a:p>
          <a:p>
            <a:pPr lvl="1"/>
            <a:r>
              <a:rPr lang="da-DK" dirty="0"/>
              <a:t>P300	</a:t>
            </a:r>
          </a:p>
          <a:p>
            <a:r>
              <a:rPr lang="da-DK" dirty="0"/>
              <a:t>Opbevaring</a:t>
            </a:r>
          </a:p>
          <a:p>
            <a:pPr lvl="1"/>
            <a:r>
              <a:rPr lang="da-DK" dirty="0"/>
              <a:t>P400</a:t>
            </a:r>
          </a:p>
          <a:p>
            <a:r>
              <a:rPr lang="da-DK" dirty="0"/>
              <a:t>Bortskaffelse</a:t>
            </a:r>
          </a:p>
          <a:p>
            <a:pPr lvl="1"/>
            <a:r>
              <a:rPr lang="da-DK" dirty="0"/>
              <a:t>P500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020" y="1690890"/>
            <a:ext cx="5154759" cy="983838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149" y="2674728"/>
            <a:ext cx="4743360" cy="2302536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5719665" y="3471967"/>
            <a:ext cx="4627983" cy="15052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7" name="Højrepil 16"/>
          <p:cNvSpPr/>
          <p:nvPr/>
        </p:nvSpPr>
        <p:spPr>
          <a:xfrm>
            <a:off x="4702628" y="3922187"/>
            <a:ext cx="914400" cy="473510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731482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Sikkerhedsdatablade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599" y="1652448"/>
            <a:ext cx="2783511" cy="102228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090" y="2931736"/>
            <a:ext cx="3930281" cy="750134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299" y="3844046"/>
            <a:ext cx="3042201" cy="1476754"/>
          </a:xfrm>
          <a:prstGeom prst="rect">
            <a:avLst/>
          </a:prstGeom>
        </p:spPr>
      </p:pic>
      <p:pic>
        <p:nvPicPr>
          <p:cNvPr id="11" name="Pladsholder til indhold 1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31415" y="1690890"/>
            <a:ext cx="2136006" cy="2727183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11045A38-BCC5-DEE4-398A-5644879238EE}"/>
              </a:ext>
            </a:extLst>
          </p:cNvPr>
          <p:cNvSpPr txBox="1"/>
          <p:nvPr/>
        </p:nvSpPr>
        <p:spPr>
          <a:xfrm>
            <a:off x="6330409" y="911881"/>
            <a:ext cx="4363258" cy="5232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a-DK" sz="2000" dirty="0"/>
              <a:t>Identifikation - produkt &amp; producent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Fareidentifikation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Sammensætning og indhold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Førstehjælpsforanstaltninger 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Brandbekæmpelse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Forholdsregler ved udslip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Håndtering &amp; opbevaring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Eksponering &amp; værnemidler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Fysiske- &amp; kemiske egenskaber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Stabilitet &amp; </a:t>
            </a:r>
            <a:r>
              <a:rPr lang="da-DK" sz="2000" dirty="0" err="1"/>
              <a:t>reaktivitet</a:t>
            </a:r>
            <a:r>
              <a:rPr lang="da-DK" sz="20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Toksikologi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Miljøoplysninger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Bortskaffelse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Transportoplysninger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Reguleringer 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/>
              <a:t>Andre oplysning</a:t>
            </a:r>
          </a:p>
          <a:p>
            <a:pPr marL="457200" indent="-457200">
              <a:buFont typeface="+mj-lt"/>
              <a:buAutoNum type="arabicPeriod"/>
            </a:pPr>
            <a:endParaRPr lang="da-DK" sz="2000" dirty="0" err="1"/>
          </a:p>
        </p:txBody>
      </p:sp>
    </p:spTree>
    <p:extLst>
      <p:ext uri="{BB962C8B-B14F-4D97-AF65-F5344CB8AC3E}">
        <p14:creationId xmlns:p14="http://schemas.microsoft.com/office/powerpoint/2010/main" val="1259505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618" y="192979"/>
            <a:ext cx="8560800" cy="934890"/>
          </a:xfrm>
        </p:spPr>
        <p:txBody>
          <a:bodyPr/>
          <a:lstStyle/>
          <a:p>
            <a:r>
              <a:rPr lang="da-DK" dirty="0"/>
              <a:t>Kemibrug – KBA og stofkort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28115" y="1383040"/>
            <a:ext cx="7776000" cy="4112944"/>
          </a:xfrm>
        </p:spPr>
        <p:txBody>
          <a:bodyPr/>
          <a:lstStyle/>
          <a:p>
            <a:r>
              <a:rPr lang="da-DK" dirty="0">
                <a:hlinkClick r:id="rId3"/>
              </a:rPr>
              <a:t>https://www.kemibrug.dk/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13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77" y="908268"/>
            <a:ext cx="2514600" cy="447675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977" y="901541"/>
            <a:ext cx="2272376" cy="463911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534B3EFE-E0F0-6C02-7447-F1FC5B944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2353" y="3558769"/>
            <a:ext cx="6332971" cy="2970146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6F9B3CE-7D66-9B83-2FDB-4F65EA4EDF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200" y="2415971"/>
            <a:ext cx="1844238" cy="4112944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41821BE6-ABF5-5BCF-7830-3D551141CF4F}"/>
              </a:ext>
            </a:extLst>
          </p:cNvPr>
          <p:cNvSpPr txBox="1"/>
          <p:nvPr/>
        </p:nvSpPr>
        <p:spPr>
          <a:xfrm>
            <a:off x="6669278" y="552037"/>
            <a:ext cx="3572156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/>
              <a:t>KBA oversigt</a:t>
            </a:r>
          </a:p>
          <a:p>
            <a:pPr marL="457200" indent="-457200">
              <a:buFont typeface="+mj-lt"/>
              <a:buAutoNum type="alphaUcPeriod"/>
            </a:pPr>
            <a:r>
              <a:rPr lang="da-DK" sz="2000" dirty="0"/>
              <a:t>Anvendelsesområde</a:t>
            </a:r>
          </a:p>
          <a:p>
            <a:pPr marL="457200" indent="-457200">
              <a:buFont typeface="+mj-lt"/>
              <a:buAutoNum type="alphaUcPeriod"/>
            </a:pPr>
            <a:r>
              <a:rPr lang="da-DK" sz="2000" dirty="0"/>
              <a:t>Sundhedsfarlige egenskaber</a:t>
            </a:r>
          </a:p>
          <a:p>
            <a:pPr marL="457200" indent="-457200">
              <a:buFont typeface="+mj-lt"/>
              <a:buAutoNum type="alphaUcPeriod"/>
            </a:pPr>
            <a:r>
              <a:rPr lang="da-DK" sz="2000" dirty="0"/>
              <a:t>Forholdsregler</a:t>
            </a:r>
          </a:p>
          <a:p>
            <a:pPr marL="457200" indent="-457200">
              <a:buFont typeface="+mj-lt"/>
              <a:buAutoNum type="alphaUcPeriod"/>
            </a:pPr>
            <a:r>
              <a:rPr lang="da-DK" sz="2000" dirty="0"/>
              <a:t>Beskrivelse</a:t>
            </a:r>
          </a:p>
          <a:p>
            <a:pPr marL="457200" indent="-457200">
              <a:buFont typeface="+mj-lt"/>
              <a:buAutoNum type="alphaUcPeriod"/>
            </a:pPr>
            <a:r>
              <a:rPr lang="da-DK" sz="2000" dirty="0"/>
              <a:t>Brand</a:t>
            </a:r>
          </a:p>
          <a:p>
            <a:pPr marL="457200" indent="-457200">
              <a:buFont typeface="+mj-lt"/>
              <a:buAutoNum type="alphaUcPeriod"/>
            </a:pPr>
            <a:r>
              <a:rPr lang="da-DK" sz="2000" dirty="0"/>
              <a:t>Bortskaffelse</a:t>
            </a:r>
          </a:p>
          <a:p>
            <a:pPr marL="457200" indent="-457200">
              <a:buFont typeface="+mj-lt"/>
              <a:buAutoNum type="alphaUcPeriod"/>
            </a:pPr>
            <a:r>
              <a:rPr lang="da-DK" sz="2000" dirty="0"/>
              <a:t>Førstehjælp</a:t>
            </a:r>
          </a:p>
          <a:p>
            <a:pPr marL="457200" indent="-457200">
              <a:buFont typeface="+mj-lt"/>
              <a:buAutoNum type="alphaUcPeriod"/>
            </a:pPr>
            <a:r>
              <a:rPr lang="da-DK" sz="2000" dirty="0"/>
              <a:t>Opbevaring</a:t>
            </a:r>
          </a:p>
          <a:p>
            <a:pPr marL="457200" indent="-457200">
              <a:buFont typeface="+mj-lt"/>
              <a:buAutoNum type="alphaUcPeriod"/>
            </a:pPr>
            <a:r>
              <a:rPr lang="da-DK" sz="2000" dirty="0"/>
              <a:t>Substitution </a:t>
            </a:r>
          </a:p>
        </p:txBody>
      </p:sp>
    </p:spTree>
    <p:extLst>
      <p:ext uri="{BB962C8B-B14F-4D97-AF65-F5344CB8AC3E}">
        <p14:creationId xmlns:p14="http://schemas.microsoft.com/office/powerpoint/2010/main" val="430517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canner gjorde palleløfter til gigantisk stålprojektil - Dagens Medic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00" y="7560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Kend dit udstyr!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81314A38-1ABE-39F3-93B2-F66073C6E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833" y="23583"/>
            <a:ext cx="3752850" cy="5476875"/>
          </a:xfrm>
          <a:prstGeom prst="rect">
            <a:avLst/>
          </a:prstGeom>
        </p:spPr>
      </p:pic>
      <p:pic>
        <p:nvPicPr>
          <p:cNvPr id="1026" name="Picture 2" descr="The Secret Behind Centrifuge Accidents and Preven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28" y="3852713"/>
            <a:ext cx="3558009" cy="266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urdue University - Department of Chemistry - Centrifuge Explos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83" y="4422710"/>
            <a:ext cx="2808272" cy="210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528" y="84042"/>
            <a:ext cx="2994738" cy="3961486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0850" y="1860690"/>
            <a:ext cx="3962400" cy="4848225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9"/>
          <a:srcRect r="1776"/>
          <a:stretch/>
        </p:blipFill>
        <p:spPr>
          <a:xfrm>
            <a:off x="651946" y="707074"/>
            <a:ext cx="3901393" cy="3857625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0765" y="1022700"/>
            <a:ext cx="3943350" cy="5181600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48" y="1231013"/>
            <a:ext cx="7041977" cy="47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0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Oprydning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540801" y="1989056"/>
            <a:ext cx="7776000" cy="4449066"/>
          </a:xfrm>
        </p:spPr>
        <p:txBody>
          <a:bodyPr/>
          <a:lstStyle/>
          <a:p>
            <a:r>
              <a:rPr lang="da-DK" dirty="0"/>
              <a:t>Affald</a:t>
            </a:r>
          </a:p>
          <a:p>
            <a:pPr lvl="1"/>
            <a:r>
              <a:rPr lang="da-DK" dirty="0"/>
              <a:t>Diverse</a:t>
            </a:r>
          </a:p>
          <a:p>
            <a:pPr lvl="1"/>
            <a:r>
              <a:rPr lang="da-DK" dirty="0"/>
              <a:t>Kemikalie</a:t>
            </a:r>
          </a:p>
          <a:p>
            <a:pPr lvl="1"/>
            <a:r>
              <a:rPr lang="da-DK" dirty="0"/>
              <a:t>Glas</a:t>
            </a:r>
          </a:p>
          <a:p>
            <a:pPr lvl="1"/>
            <a:r>
              <a:rPr lang="da-DK" dirty="0"/>
              <a:t>Biologisk</a:t>
            </a:r>
          </a:p>
          <a:p>
            <a:r>
              <a:rPr lang="da-DK" dirty="0"/>
              <a:t>Rengøring</a:t>
            </a:r>
          </a:p>
          <a:p>
            <a:r>
              <a:rPr lang="da-DK" dirty="0"/>
              <a:t>Opvask</a:t>
            </a:r>
          </a:p>
          <a:p>
            <a:pPr lvl="1"/>
            <a:r>
              <a:rPr lang="da-DK" dirty="0"/>
              <a:t>Tøm</a:t>
            </a:r>
          </a:p>
          <a:p>
            <a:pPr lvl="1"/>
            <a:r>
              <a:rPr lang="da-DK" dirty="0"/>
              <a:t>Skyl af</a:t>
            </a:r>
          </a:p>
          <a:p>
            <a:pPr lvl="1"/>
            <a:r>
              <a:rPr lang="da-DK" dirty="0"/>
              <a:t>Sprit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15</a:t>
            </a:fld>
            <a:endParaRPr lang="da-DK" dirty="0"/>
          </a:p>
        </p:txBody>
      </p:sp>
      <p:pic>
        <p:nvPicPr>
          <p:cNvPr id="8" name="Pladsholder til indhold 7"/>
          <p:cNvPicPr>
            <a:picLocks noGrp="1" noChangeAspect="1"/>
          </p:cNvPicPr>
          <p:nvPr>
            <p:ph sz="quarter" idx="17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15" r="39815"/>
          <a:stretch/>
        </p:blipFill>
        <p:spPr>
          <a:xfrm>
            <a:off x="3127078" y="1223445"/>
            <a:ext cx="3093722" cy="2320290"/>
          </a:xfr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7801" y="1513481"/>
            <a:ext cx="2320290" cy="1740218"/>
          </a:xfrm>
          <a:prstGeom prst="rect">
            <a:avLst/>
          </a:prstGeom>
        </p:spPr>
      </p:pic>
      <p:pic>
        <p:nvPicPr>
          <p:cNvPr id="14" name="Billede 13" descr="Et billede, der indeholder indendørs, rød&#10;&#10;Automatisk genereret beskrivelse">
            <a:extLst>
              <a:ext uri="{FF2B5EF4-FFF2-40B4-BE49-F238E27FC236}">
                <a16:creationId xmlns:a16="http://schemas.microsoft.com/office/drawing/2014/main" id="{17218FC5-3CB5-EE6E-4E1E-9DBD26D85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4640" y="3992691"/>
            <a:ext cx="2464183" cy="1848137"/>
          </a:xfrm>
          <a:prstGeom prst="rect">
            <a:avLst/>
          </a:prstGeom>
        </p:spPr>
      </p:pic>
      <p:pic>
        <p:nvPicPr>
          <p:cNvPr id="16" name="Billede 15" descr="Et billede, der indeholder indendørs, væg, vindue, badeværelse&#10;&#10;Automatisk genereret beskrivelse">
            <a:extLst>
              <a:ext uri="{FF2B5EF4-FFF2-40B4-BE49-F238E27FC236}">
                <a16:creationId xmlns:a16="http://schemas.microsoft.com/office/drawing/2014/main" id="{A3EB9FAF-5743-FE80-19AD-0B7D91FAC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4173" y="1513481"/>
            <a:ext cx="2320290" cy="1740218"/>
          </a:xfrm>
          <a:prstGeom prst="rect">
            <a:avLst/>
          </a:prstGeom>
        </p:spPr>
      </p:pic>
      <p:pic>
        <p:nvPicPr>
          <p:cNvPr id="18" name="Billede 17" descr="Et billede, der indeholder indendørs&#10;&#10;Automatisk genereret beskrivelse">
            <a:extLst>
              <a:ext uri="{FF2B5EF4-FFF2-40B4-BE49-F238E27FC236}">
                <a16:creationId xmlns:a16="http://schemas.microsoft.com/office/drawing/2014/main" id="{8695DC88-9CD3-6DB1-959C-E91F624FA6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0496" y="3992691"/>
            <a:ext cx="2464182" cy="1848136"/>
          </a:xfrm>
          <a:prstGeom prst="rect">
            <a:avLst/>
          </a:prstGeom>
        </p:spPr>
      </p:pic>
      <p:pic>
        <p:nvPicPr>
          <p:cNvPr id="22" name="Billede 2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4D4B1C4-B0F1-2F12-1C9D-066F5F1711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9814" y="3992693"/>
            <a:ext cx="2464182" cy="184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77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Opvask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Beskidt</a:t>
            </a:r>
          </a:p>
          <a:p>
            <a:pPr lvl="1"/>
            <a:r>
              <a:rPr lang="da-DK" dirty="0"/>
              <a:t>Tøm</a:t>
            </a:r>
          </a:p>
          <a:p>
            <a:pPr lvl="1"/>
            <a:r>
              <a:rPr lang="da-DK" dirty="0"/>
              <a:t>Skyl af</a:t>
            </a:r>
          </a:p>
          <a:p>
            <a:pPr lvl="1"/>
            <a:r>
              <a:rPr lang="da-DK" dirty="0"/>
              <a:t>Sprit</a:t>
            </a:r>
          </a:p>
          <a:p>
            <a:r>
              <a:rPr lang="da-DK" dirty="0"/>
              <a:t>Ren</a:t>
            </a:r>
          </a:p>
          <a:p>
            <a:pPr lvl="1"/>
            <a:r>
              <a:rPr lang="da-DK" dirty="0"/>
              <a:t>På plads</a:t>
            </a:r>
          </a:p>
          <a:p>
            <a:r>
              <a:rPr lang="da-DK" dirty="0"/>
              <a:t>Glas pipetter</a:t>
            </a:r>
          </a:p>
          <a:p>
            <a:pPr lvl="1"/>
            <a:r>
              <a:rPr lang="da-DK" dirty="0"/>
              <a:t>Spidsen op!</a:t>
            </a:r>
          </a:p>
          <a:p>
            <a:pPr lvl="1"/>
            <a:r>
              <a:rPr lang="da-DK" dirty="0"/>
              <a:t>I kurven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16</a:t>
            </a:fld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9" b="20972"/>
          <a:stretch/>
        </p:blipFill>
        <p:spPr>
          <a:xfrm rot="5400000">
            <a:off x="6882328" y="2098798"/>
            <a:ext cx="4868944" cy="1841500"/>
          </a:xfrm>
          <a:prstGeom prst="rect">
            <a:avLst/>
          </a:prstGeom>
        </p:spPr>
      </p:pic>
      <p:pic>
        <p:nvPicPr>
          <p:cNvPr id="8" name="Billede 7" descr="Et billede, der indeholder indendørs, vindue&#10;&#10;Automatisk genereret beskrivelse">
            <a:extLst>
              <a:ext uri="{FF2B5EF4-FFF2-40B4-BE49-F238E27FC236}">
                <a16:creationId xmlns:a16="http://schemas.microsoft.com/office/drawing/2014/main" id="{27C45B08-E0E3-1F1D-1A08-7BDF81604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4414" y="1193694"/>
            <a:ext cx="4868944" cy="365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37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Afdampning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Organisk kemi</a:t>
            </a:r>
          </a:p>
          <a:p>
            <a:pPr lvl="1"/>
            <a:r>
              <a:rPr lang="da-DK" dirty="0"/>
              <a:t>Tømmes til affaldsbehold</a:t>
            </a:r>
          </a:p>
          <a:p>
            <a:pPr lvl="1"/>
            <a:r>
              <a:rPr lang="da-DK" dirty="0"/>
              <a:t>Skylles med relevant opløsning til beholder</a:t>
            </a:r>
          </a:p>
          <a:p>
            <a:pPr lvl="2"/>
            <a:r>
              <a:rPr lang="da-DK" dirty="0"/>
              <a:t>Vand</a:t>
            </a:r>
          </a:p>
          <a:p>
            <a:pPr lvl="2"/>
            <a:r>
              <a:rPr lang="da-DK" dirty="0" err="1"/>
              <a:t>Ethanol</a:t>
            </a:r>
            <a:endParaRPr lang="da-DK" dirty="0"/>
          </a:p>
          <a:p>
            <a:pPr lvl="2"/>
            <a:r>
              <a:rPr lang="da-DK" dirty="0"/>
              <a:t>Acetone</a:t>
            </a:r>
          </a:p>
          <a:p>
            <a:pPr lvl="1"/>
            <a:r>
              <a:rPr lang="da-DK" dirty="0"/>
              <a:t>Stilles til afdampning i stinkskab natten over</a:t>
            </a:r>
          </a:p>
          <a:p>
            <a:endParaRPr lang="da-DK" dirty="0"/>
          </a:p>
          <a:p>
            <a:r>
              <a:rPr lang="da-DK" dirty="0"/>
              <a:t>Tomme kemikalier beholdere stilles ligeledes til afdampning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17</a:t>
            </a:fld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774" y="1440362"/>
            <a:ext cx="4581525" cy="33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99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560" y="0"/>
            <a:ext cx="8560800" cy="934890"/>
          </a:xfrm>
        </p:spPr>
        <p:txBody>
          <a:bodyPr/>
          <a:lstStyle/>
          <a:p>
            <a:r>
              <a:rPr lang="da-DK" dirty="0"/>
              <a:t>Affaldsgrupper</a:t>
            </a:r>
          </a:p>
        </p:txBody>
      </p:sp>
      <p:graphicFrame>
        <p:nvGraphicFramePr>
          <p:cNvPr id="9" name="Pladsholder til indhold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6262257"/>
              </p:ext>
            </p:extLst>
          </p:nvPr>
        </p:nvGraphicFramePr>
        <p:xfrm>
          <a:off x="2208213" y="841515"/>
          <a:ext cx="7775574" cy="5867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281">
                  <a:extLst>
                    <a:ext uri="{9D8B030D-6E8A-4147-A177-3AD203B41FA5}">
                      <a16:colId xmlns:a16="http://schemas.microsoft.com/office/drawing/2014/main" val="3648967434"/>
                    </a:ext>
                  </a:extLst>
                </a:gridCol>
                <a:gridCol w="4272435">
                  <a:extLst>
                    <a:ext uri="{9D8B030D-6E8A-4147-A177-3AD203B41FA5}">
                      <a16:colId xmlns:a16="http://schemas.microsoft.com/office/drawing/2014/main" val="474772089"/>
                    </a:ext>
                  </a:extLst>
                </a:gridCol>
                <a:gridCol w="2591858">
                  <a:extLst>
                    <a:ext uri="{9D8B030D-6E8A-4147-A177-3AD203B41FA5}">
                      <a16:colId xmlns:a16="http://schemas.microsoft.com/office/drawing/2014/main" val="1831104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Gruppe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Kort beskrivelse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Eksempler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4090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Kraftigt oxiderende eller</a:t>
                      </a:r>
                      <a:r>
                        <a:rPr lang="da-DK" baseline="0" dirty="0"/>
                        <a:t> vand reagerende stoffer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Hydrogenperoxid</a:t>
                      </a:r>
                      <a:r>
                        <a:rPr lang="da-DK" dirty="0"/>
                        <a:t>,</a:t>
                      </a:r>
                      <a:r>
                        <a:rPr lang="da-DK" baseline="0" dirty="0"/>
                        <a:t> </a:t>
                      </a:r>
                      <a:r>
                        <a:rPr lang="da-DK" baseline="0" dirty="0" err="1"/>
                        <a:t>aluminiumchlorid</a:t>
                      </a:r>
                      <a:r>
                        <a:rPr lang="da-DK" baseline="0" dirty="0"/>
                        <a:t> 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389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Indeholder kviksølv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Kviksølvbatterier</a:t>
                      </a:r>
                      <a:r>
                        <a:rPr lang="da-DK" baseline="0" dirty="0"/>
                        <a:t>, kviksølv termometer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9909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Emballage,</a:t>
                      </a:r>
                      <a:r>
                        <a:rPr lang="da-DK" baseline="0" dirty="0"/>
                        <a:t> medicin, batterier uden kviksølv og klinisk risikoaffald  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baseline="0" dirty="0"/>
                        <a:t>Ukendt affald og andet der ikke kan placeres i andre grupper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755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Pesticider – findes normalt ikke i laboratorier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Gift, bekæmpelsesmidler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44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Uorganisk</a:t>
                      </a:r>
                      <a:r>
                        <a:rPr lang="da-DK" baseline="0" dirty="0"/>
                        <a:t> affald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Syre,</a:t>
                      </a:r>
                      <a:r>
                        <a:rPr lang="da-DK" baseline="0" dirty="0"/>
                        <a:t> base, metal, salt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87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Mineral</a:t>
                      </a:r>
                      <a:r>
                        <a:rPr lang="da-DK" baseline="0" dirty="0"/>
                        <a:t> affald uden emulgerende stoffer – findes normalt ikke i laboratorier 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Forskellige</a:t>
                      </a:r>
                      <a:r>
                        <a:rPr lang="da-DK" baseline="0" dirty="0"/>
                        <a:t> typer af olier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67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Svovl, fluor, </a:t>
                      </a:r>
                      <a:r>
                        <a:rPr lang="da-DK" dirty="0" err="1"/>
                        <a:t>chlor</a:t>
                      </a:r>
                      <a:r>
                        <a:rPr lang="da-DK" dirty="0"/>
                        <a:t>, brom eller jod (Halogener)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Chloroform</a:t>
                      </a:r>
                      <a:r>
                        <a:rPr lang="da-DK" baseline="0" dirty="0"/>
                        <a:t>, PVC, svovl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764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Flydende</a:t>
                      </a:r>
                      <a:r>
                        <a:rPr lang="da-DK" baseline="0" dirty="0"/>
                        <a:t> brandbare væsker (&gt;18MJ/kg)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Acetone, </a:t>
                      </a:r>
                      <a:r>
                        <a:rPr lang="da-DK" dirty="0" err="1"/>
                        <a:t>ethanol</a:t>
                      </a:r>
                      <a:r>
                        <a:rPr lang="da-DK" dirty="0"/>
                        <a:t>,</a:t>
                      </a:r>
                      <a:r>
                        <a:rPr lang="da-DK" baseline="0" dirty="0"/>
                        <a:t> </a:t>
                      </a:r>
                      <a:r>
                        <a:rPr lang="da-DK" baseline="0" dirty="0" err="1"/>
                        <a:t>xylen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304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Organisk</a:t>
                      </a:r>
                      <a:r>
                        <a:rPr lang="da-DK" baseline="0" dirty="0"/>
                        <a:t> affald med højt vandindhold 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Formalin, eddikesyre, organiske</a:t>
                      </a:r>
                      <a:r>
                        <a:rPr lang="da-DK" baseline="0" dirty="0"/>
                        <a:t> salte- og syre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337745"/>
                  </a:ext>
                </a:extLst>
              </a:tr>
            </a:tbl>
          </a:graphicData>
        </a:graphic>
      </p:graphicFrame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18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2415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Affaldsdunke og labels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Plast- eller </a:t>
            </a:r>
            <a:r>
              <a:rPr lang="da-DK" dirty="0" err="1"/>
              <a:t>glasbeholder</a:t>
            </a:r>
            <a:r>
              <a:rPr lang="da-DK" dirty="0"/>
              <a:t>?</a:t>
            </a:r>
          </a:p>
          <a:p>
            <a:pPr lvl="1"/>
            <a:r>
              <a:rPr lang="da-DK" dirty="0"/>
              <a:t> X, Y, Z / I , II , III ?</a:t>
            </a:r>
          </a:p>
          <a:p>
            <a:pPr lvl="1"/>
            <a:r>
              <a:rPr lang="da-DK" dirty="0"/>
              <a:t>Ventileret låg? </a:t>
            </a:r>
          </a:p>
          <a:p>
            <a:r>
              <a:rPr lang="da-DK" dirty="0"/>
              <a:t>Transport (ADR)– Hvem må hvad?</a:t>
            </a:r>
          </a:p>
          <a:p>
            <a:r>
              <a:rPr lang="da-DK" dirty="0"/>
              <a:t>UN-nummer 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Labels</a:t>
            </a:r>
          </a:p>
          <a:p>
            <a:pPr lvl="1"/>
            <a:r>
              <a:rPr lang="da-DK" dirty="0"/>
              <a:t>Kemiskaffald </a:t>
            </a:r>
          </a:p>
          <a:p>
            <a:pPr lvl="1"/>
            <a:r>
              <a:rPr lang="da-DK" dirty="0"/>
              <a:t>H350,H350i og H351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19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870" y="4830026"/>
            <a:ext cx="2011060" cy="1142708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1F6959C3-F38E-FAF4-B6A2-6FA0F2B4D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405" y="149085"/>
            <a:ext cx="3659946" cy="3250280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30AD1BD9-ABA3-9B4E-303A-B83F7191F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405" y="3429000"/>
            <a:ext cx="3659946" cy="316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74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Introduktion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Skabe sikkert og behageligt arbejdsmiljø på tværs af laboratorierne</a:t>
            </a:r>
          </a:p>
          <a:p>
            <a:r>
              <a:rPr lang="da-DK" dirty="0"/>
              <a:t>GLP – God laboratoriepraksis </a:t>
            </a:r>
          </a:p>
          <a:p>
            <a:r>
              <a:rPr lang="da-DK" dirty="0"/>
              <a:t>Kompendium labsikkerhed 2020</a:t>
            </a:r>
          </a:p>
          <a:p>
            <a:r>
              <a:rPr lang="da-DK" dirty="0"/>
              <a:t>Studienet  erstatter sikkerhedskompendium</a:t>
            </a:r>
          </a:p>
          <a:p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</a:t>
            </a:fld>
            <a:endParaRPr lang="da-DK" dirty="0"/>
          </a:p>
        </p:txBody>
      </p:sp>
      <p:pic>
        <p:nvPicPr>
          <p:cNvPr id="10" name="Billede 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409" t="-93119" r="-9252" b="-8542"/>
          <a:stretch/>
        </p:blipFill>
        <p:spPr>
          <a:xfrm>
            <a:off x="4768800" y="2039016"/>
            <a:ext cx="6096000" cy="406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05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3F527E-A3AC-D9A5-902A-B8F069650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Efter lab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BF3F1FE-A782-469F-4107-E7EF3BC8A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Håndvask</a:t>
            </a:r>
          </a:p>
          <a:p>
            <a:r>
              <a:rPr lang="da-DK" dirty="0"/>
              <a:t>Kitler</a:t>
            </a:r>
          </a:p>
          <a:p>
            <a:pPr lvl="1"/>
            <a:r>
              <a:rPr lang="da-DK" dirty="0"/>
              <a:t>Snavsede</a:t>
            </a:r>
          </a:p>
          <a:p>
            <a:pPr lvl="1"/>
            <a:r>
              <a:rPr lang="da-DK" dirty="0"/>
              <a:t>Vask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FA63D5F-DE58-CEDD-025F-A782CAF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42BF4A0-D985-F401-B30D-C8CBE918A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40BD4E-FB4F-1C15-9B2B-91D1750FC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20</a:t>
            </a:fld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11778ABB-9F60-FDFD-5751-5071E244F0F2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Picture 2" descr="https://www.regionsjaelland.dk/Sundhed/samarbejde-og-indsatser/haandvask/PublishingImages/saadan-vasker-du-haender.png">
            <a:extLst>
              <a:ext uri="{FF2B5EF4-FFF2-40B4-BE49-F238E27FC236}">
                <a16:creationId xmlns:a16="http://schemas.microsoft.com/office/drawing/2014/main" id="{2A1646EC-2BD7-21A7-5C14-173EED6B9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9"/>
          <a:stretch/>
        </p:blipFill>
        <p:spPr bwMode="auto">
          <a:xfrm>
            <a:off x="2768532" y="627532"/>
            <a:ext cx="7776000" cy="119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regionsjaelland.dk/Sundhed/samarbejde-og-indsatser/haandvask/PublishingImages/glemt-vaske-h%C3%A6nder.png">
            <a:extLst>
              <a:ext uri="{FF2B5EF4-FFF2-40B4-BE49-F238E27FC236}">
                <a16:creationId xmlns:a16="http://schemas.microsoft.com/office/drawing/2014/main" id="{37AEE818-EF13-236E-2530-506D6F7BE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612" y="1947825"/>
            <a:ext cx="3471920" cy="305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b Tech Goals~ microbiology shout out❗️ staining done right | Lab tech, Lab  week, Lab coat">
            <a:extLst>
              <a:ext uri="{FF2B5EF4-FFF2-40B4-BE49-F238E27FC236}">
                <a16:creationId xmlns:a16="http://schemas.microsoft.com/office/drawing/2014/main" id="{E6784F51-D814-6A1E-574E-F431AF6BD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016" y="1918800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788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A9391E-724E-D479-0AA4-A86B4C9BC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331DFE6-6836-3FF0-035C-C6B8D818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E413162-FF8F-1EB0-3AD3-372113597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87E1F5-2907-76D9-4CF2-747C0307F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DFB221E-738E-9E20-DC03-F5F752E25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21</a:t>
            </a:fld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27BB5CF9-2451-C856-5D34-0F54759C9135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6" name="Picture 2" descr="KalAO.07 &#10;La b &#10;KalAO.10 &#10;Dishwash &#10;KalAO.09 &#10;PrePCR &#10;KalAO.08 &#10;GMO &#10;Wear lab coat &#10;GMO Class 1, access restricted to train persons &#10;PrePCR, DNA free zone wear special lab coat ">
            <a:extLst>
              <a:ext uri="{FF2B5EF4-FFF2-40B4-BE49-F238E27FC236}">
                <a16:creationId xmlns:a16="http://schemas.microsoft.com/office/drawing/2014/main" id="{B3ED147F-B34B-D323-EDFE-003B2FAAB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8"/>
            <a:ext cx="12192000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620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Biologiske laboratorier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Biologiske agenser og GMO</a:t>
            </a:r>
          </a:p>
          <a:p>
            <a:r>
              <a:rPr lang="da-DK" dirty="0"/>
              <a:t>Risiko/smitte</a:t>
            </a:r>
          </a:p>
          <a:p>
            <a:pPr lvl="1"/>
            <a:r>
              <a:rPr lang="da-DK" dirty="0"/>
              <a:t>Behandling</a:t>
            </a:r>
          </a:p>
          <a:p>
            <a:r>
              <a:rPr lang="da-DK" dirty="0"/>
              <a:t>Hygiejne</a:t>
            </a:r>
          </a:p>
          <a:p>
            <a:pPr lvl="1"/>
            <a:r>
              <a:rPr lang="da-DK" dirty="0"/>
              <a:t>Håndvask</a:t>
            </a:r>
          </a:p>
          <a:p>
            <a:pPr lvl="1"/>
            <a:r>
              <a:rPr lang="da-DK" dirty="0"/>
              <a:t>Håndsprit</a:t>
            </a:r>
          </a:p>
          <a:p>
            <a:pPr lvl="1"/>
            <a:r>
              <a:rPr lang="da-DK" dirty="0"/>
              <a:t>Kittel</a:t>
            </a:r>
          </a:p>
          <a:p>
            <a:r>
              <a:rPr lang="da-DK" dirty="0"/>
              <a:t>Rengøring</a:t>
            </a:r>
          </a:p>
          <a:p>
            <a:r>
              <a:rPr lang="da-DK" dirty="0"/>
              <a:t>Affald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22</a:t>
            </a:fld>
            <a:endParaRPr lang="da-DK" dirty="0"/>
          </a:p>
        </p:txBody>
      </p:sp>
      <p:pic>
        <p:nvPicPr>
          <p:cNvPr id="8" name="Pladsholder til indhold 7"/>
          <p:cNvPicPr>
            <a:picLocks noGrp="1" noChangeAspect="1"/>
          </p:cNvPicPr>
          <p:nvPr>
            <p:ph sz="quarter" idx="1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509" y="2309938"/>
            <a:ext cx="3207924" cy="2405941"/>
          </a:xfrm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8"/>
          <a:stretch/>
        </p:blipFill>
        <p:spPr>
          <a:xfrm>
            <a:off x="4360932" y="2292729"/>
            <a:ext cx="1579340" cy="2405941"/>
          </a:xfrm>
          <a:prstGeom prst="rect">
            <a:avLst/>
          </a:prstGeom>
        </p:spPr>
      </p:pic>
      <p:pic>
        <p:nvPicPr>
          <p:cNvPr id="1026" name="Picture 2" descr="Billedresultat for biohaz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517" y="426999"/>
            <a:ext cx="1865730" cy="186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12" y="4723620"/>
            <a:ext cx="3076985" cy="2005169"/>
          </a:xfrm>
          <a:prstGeom prst="rect">
            <a:avLst/>
          </a:prstGeom>
        </p:spPr>
      </p:pic>
      <p:pic>
        <p:nvPicPr>
          <p:cNvPr id="2050" name="Picture 2" descr="Brilliance™ E. coli / Coliform Selective Agar Products | Fisher Scientifi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310" y="4733088"/>
            <a:ext cx="2073567" cy="2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lede 11" descr="Et billede, der indeholder tekst, gul&#10;&#10;Automatisk genereret beskrivelse">
            <a:extLst>
              <a:ext uri="{FF2B5EF4-FFF2-40B4-BE49-F238E27FC236}">
                <a16:creationId xmlns:a16="http://schemas.microsoft.com/office/drawing/2014/main" id="{6E23597D-E832-1928-3EFB-67AC10D38D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8849" y="2607912"/>
            <a:ext cx="2389437" cy="179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70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Sortering af biologisk affald </a:t>
            </a:r>
          </a:p>
        </p:txBody>
      </p:sp>
      <p:graphicFrame>
        <p:nvGraphicFramePr>
          <p:cNvPr id="8" name="Pladsholder til indhold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2961553"/>
              </p:ext>
            </p:extLst>
          </p:nvPr>
        </p:nvGraphicFramePr>
        <p:xfrm>
          <a:off x="1541463" y="1989138"/>
          <a:ext cx="7775576" cy="420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7837">
                  <a:extLst>
                    <a:ext uri="{9D8B030D-6E8A-4147-A177-3AD203B41FA5}">
                      <a16:colId xmlns:a16="http://schemas.microsoft.com/office/drawing/2014/main" val="855267595"/>
                    </a:ext>
                  </a:extLst>
                </a:gridCol>
                <a:gridCol w="3487739">
                  <a:extLst>
                    <a:ext uri="{9D8B030D-6E8A-4147-A177-3AD203B41FA5}">
                      <a16:colId xmlns:a16="http://schemas.microsoft.com/office/drawing/2014/main" val="19828564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Biologisk affald GMO klasse 1 (Fast)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Biologisk affald</a:t>
                      </a:r>
                      <a:r>
                        <a:rPr lang="da-DK" baseline="0" dirty="0"/>
                        <a:t> fra biologiske agenser klasse 1 og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Humant materiale</a:t>
                      </a:r>
                      <a:r>
                        <a:rPr lang="da-DK" baseline="0" dirty="0"/>
                        <a:t> – væv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baseline="0" dirty="0"/>
                        <a:t>Kanyler, objektglas og andet skarpt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Klinisk</a:t>
                      </a:r>
                      <a:r>
                        <a:rPr lang="da-DK" baseline="0" dirty="0"/>
                        <a:t> risikoaffald</a:t>
                      </a:r>
                    </a:p>
                    <a:p>
                      <a:endParaRPr lang="da-DK" baseline="0" dirty="0"/>
                    </a:p>
                    <a:p>
                      <a:endParaRPr lang="da-DK" baseline="0" dirty="0"/>
                    </a:p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110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Biologisk</a:t>
                      </a:r>
                      <a:r>
                        <a:rPr lang="da-DK" baseline="0" dirty="0"/>
                        <a:t> affald fra GMO klasse 1 (Flydende)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Dekontaminering og hældes i vasken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135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Biologisk affald fra</a:t>
                      </a:r>
                      <a:r>
                        <a:rPr lang="da-DK" baseline="0" dirty="0"/>
                        <a:t> GMO klasse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baseline="0" dirty="0"/>
                        <a:t>Biologisk affald fra biologiske agenser klasse 3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Autoklavering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2406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dirty="0"/>
                        <a:t>Ikke kontamineret emballage</a:t>
                      </a:r>
                      <a:r>
                        <a:rPr lang="da-DK" baseline="0" dirty="0"/>
                        <a:t> og utensilier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a-DK" baseline="0" dirty="0"/>
                        <a:t>Autoklaveret affald 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Dagsrenovation</a:t>
                      </a:r>
                    </a:p>
                    <a:p>
                      <a:endParaRPr lang="da-DK" dirty="0"/>
                    </a:p>
                    <a:p>
                      <a:endParaRPr lang="da-DK" dirty="0"/>
                    </a:p>
                    <a:p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07056"/>
                  </a:ext>
                </a:extLst>
              </a:tr>
            </a:tbl>
          </a:graphicData>
        </a:graphic>
      </p:graphicFrame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23</a:t>
            </a:fld>
            <a:endParaRPr lang="da-DK" dirty="0"/>
          </a:p>
        </p:txBody>
      </p:sp>
      <p:pic>
        <p:nvPicPr>
          <p:cNvPr id="9" name="Pladsholder til indhold 8" descr="Et billede, der indeholder indendørs, rød&#10;&#10;Automatisk genereret beskrivelse">
            <a:extLst>
              <a:ext uri="{FF2B5EF4-FFF2-40B4-BE49-F238E27FC236}">
                <a16:creationId xmlns:a16="http://schemas.microsoft.com/office/drawing/2014/main" id="{E3AF0916-058D-6D24-BECD-F040E92D5C25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3938" y="2531349"/>
            <a:ext cx="974597" cy="730948"/>
          </a:xfrm>
        </p:spPr>
      </p:pic>
      <p:pic>
        <p:nvPicPr>
          <p:cNvPr id="10" name="Billede 9" descr="Billedresultat for biohazard sig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505" r="858" b="23505"/>
          <a:stretch/>
        </p:blipFill>
        <p:spPr bwMode="auto">
          <a:xfrm>
            <a:off x="8656442" y="2138062"/>
            <a:ext cx="614680" cy="542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7947930" y="5089665"/>
            <a:ext cx="730947" cy="1105713"/>
          </a:xfrm>
          <a:prstGeom prst="rect">
            <a:avLst/>
          </a:prstGeom>
        </p:spPr>
      </p:pic>
      <p:pic>
        <p:nvPicPr>
          <p:cNvPr id="13" name="Billede 12" descr="Et billede, der indeholder tekst, gul&#10;&#10;Automatisk genereret beskrivelse">
            <a:extLst>
              <a:ext uri="{FF2B5EF4-FFF2-40B4-BE49-F238E27FC236}">
                <a16:creationId xmlns:a16="http://schemas.microsoft.com/office/drawing/2014/main" id="{CF033F6E-4B01-81EB-359C-9B1BB0203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4103" y="2520602"/>
            <a:ext cx="974596" cy="73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90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Risikovurdering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34575" y="1527142"/>
            <a:ext cx="7776000" cy="4112944"/>
          </a:xfrm>
        </p:spPr>
        <p:txBody>
          <a:bodyPr/>
          <a:lstStyle/>
          <a:p>
            <a:r>
              <a:rPr lang="da-DK" dirty="0"/>
              <a:t>Vær forberedt!</a:t>
            </a:r>
          </a:p>
          <a:p>
            <a:r>
              <a:rPr lang="da-DK" dirty="0"/>
              <a:t>Metoder</a:t>
            </a:r>
          </a:p>
          <a:p>
            <a:pPr lvl="1"/>
            <a:r>
              <a:rPr lang="da-DK" dirty="0"/>
              <a:t>Risiko</a:t>
            </a:r>
          </a:p>
          <a:p>
            <a:r>
              <a:rPr lang="da-DK" dirty="0"/>
              <a:t>Kemikalier</a:t>
            </a:r>
          </a:p>
          <a:p>
            <a:pPr lvl="1"/>
            <a:r>
              <a:rPr lang="da-DK" dirty="0"/>
              <a:t>Risiko</a:t>
            </a:r>
          </a:p>
          <a:p>
            <a:pPr lvl="2"/>
            <a:r>
              <a:rPr lang="da-DK" dirty="0"/>
              <a:t>KRAN</a:t>
            </a:r>
          </a:p>
          <a:p>
            <a:pPr lvl="2"/>
            <a:r>
              <a:rPr lang="da-DK" dirty="0"/>
              <a:t>Substitution</a:t>
            </a:r>
          </a:p>
          <a:p>
            <a:pPr lvl="2"/>
            <a:r>
              <a:rPr lang="da-DK" dirty="0"/>
              <a:t>CAS-kemibrug</a:t>
            </a:r>
          </a:p>
          <a:p>
            <a:r>
              <a:rPr lang="da-DK" dirty="0"/>
              <a:t>Oprydning</a:t>
            </a:r>
          </a:p>
          <a:p>
            <a:pPr lvl="1"/>
            <a:r>
              <a:rPr lang="da-DK" dirty="0"/>
              <a:t>Affald</a:t>
            </a:r>
          </a:p>
          <a:p>
            <a:r>
              <a:rPr lang="da-DK" dirty="0"/>
              <a:t>Forbehold/Tiltag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24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BDE02931-8E49-FA2E-832F-692A00B25C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071665"/>
              </p:ext>
            </p:extLst>
          </p:nvPr>
        </p:nvGraphicFramePr>
        <p:xfrm>
          <a:off x="4216981" y="1200778"/>
          <a:ext cx="3951288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252369" imgH="8576219" progId="Word.Document.12">
                  <p:embed/>
                </p:oleObj>
              </mc:Choice>
              <mc:Fallback>
                <p:oleObj name="Document" r:id="rId2" imgW="6252369" imgH="8576219" progId="Word.Document.12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BDE02931-8E49-FA2E-832F-692A00B25C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16981" y="1200778"/>
                        <a:ext cx="3951288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Billede 11">
            <a:extLst>
              <a:ext uri="{FF2B5EF4-FFF2-40B4-BE49-F238E27FC236}">
                <a16:creationId xmlns:a16="http://schemas.microsoft.com/office/drawing/2014/main" id="{8BDF21A6-46C8-D1B6-45B0-1600A0262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046" y="4472753"/>
            <a:ext cx="3621754" cy="184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74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Gode råd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147664" y="1464905"/>
            <a:ext cx="8546841" cy="5064009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a-DK" sz="1200" b="1" dirty="0"/>
              <a:t>Hæld aldrig vand ned i koncentrerede syrer!!! - </a:t>
            </a:r>
            <a:r>
              <a:rPr lang="da-DK" sz="1200" dirty="0"/>
              <a:t>Hæld forsigtigt syren ned i vandet under omrøring. 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a-DK" sz="1200" b="1" dirty="0"/>
              <a:t>Vend altid reagensglassets munding væk</a:t>
            </a:r>
            <a:r>
              <a:rPr lang="da-DK" sz="1200" dirty="0"/>
              <a:t> fra dig selv og dine medstuderende. For eksempel ind mod stinkskabets bagvæg - så evt. sprøjt ikke skader nogen. 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a-DK" sz="1200" b="1" dirty="0"/>
              <a:t>Tilproppede kolber </a:t>
            </a:r>
            <a:r>
              <a:rPr lang="da-DK" sz="1200" dirty="0"/>
              <a:t>eller</a:t>
            </a:r>
            <a:r>
              <a:rPr lang="da-DK" sz="1200" b="1" dirty="0"/>
              <a:t> </a:t>
            </a:r>
            <a:r>
              <a:rPr lang="da-DK" sz="1200" dirty="0"/>
              <a:t>andet lukket glasapparatur </a:t>
            </a:r>
            <a:r>
              <a:rPr lang="da-DK" sz="1200" b="1" dirty="0"/>
              <a:t>må aldrig opvarmes</a:t>
            </a:r>
            <a:r>
              <a:rPr lang="da-DK" sz="1200" dirty="0"/>
              <a:t> pga. eksplosionsfare. 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a-DK" sz="1200" b="1" dirty="0"/>
              <a:t>Centrifuger </a:t>
            </a:r>
            <a:r>
              <a:rPr lang="da-DK" sz="1200" dirty="0"/>
              <a:t>bruges punkt for punkt efter forskriften. HUSK </a:t>
            </a:r>
            <a:r>
              <a:rPr lang="da-DK" sz="1200" b="1" dirty="0"/>
              <a:t>altid afbalancering</a:t>
            </a:r>
            <a:r>
              <a:rPr lang="da-DK" sz="1200" dirty="0"/>
              <a:t> af centrifugeglassene.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a-DK" sz="1200" b="1" dirty="0"/>
              <a:t>Glasrør </a:t>
            </a:r>
            <a:r>
              <a:rPr lang="da-DK" sz="1200" dirty="0"/>
              <a:t>må aldrig presses igennem f.eks. et hul i en prop, uden at man har sat sig ind i, hvordan det gøres uden fare for skade.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a-DK" sz="1200" b="1" dirty="0"/>
              <a:t>Gummislanger</a:t>
            </a:r>
            <a:r>
              <a:rPr lang="da-DK" sz="1200" dirty="0"/>
              <a:t>, som ikke nemt kan trækkes af, skal klippes/skæres af nær glasset. 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a-DK" sz="1200" b="1" dirty="0"/>
              <a:t>Vakuumudstyr skal stå i stinkskab</a:t>
            </a:r>
            <a:r>
              <a:rPr lang="da-DK" sz="1200" dirty="0"/>
              <a:t>, hvor dette er muligt, </a:t>
            </a:r>
            <a:r>
              <a:rPr lang="da-DK" sz="1200" b="1" dirty="0"/>
              <a:t>pga. implosionsfare</a:t>
            </a:r>
            <a:r>
              <a:rPr lang="da-DK" sz="1200" dirty="0"/>
              <a:t>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a-DK" sz="1200" b="1" dirty="0"/>
              <a:t>Farlige kemikalier </a:t>
            </a:r>
            <a:r>
              <a:rPr lang="da-DK" sz="1200" dirty="0"/>
              <a:t>(giftige, ætsende, brandfarlige) </a:t>
            </a:r>
            <a:r>
              <a:rPr lang="da-DK" sz="1200" b="1" dirty="0"/>
              <a:t>i glasflasker </a:t>
            </a:r>
            <a:r>
              <a:rPr lang="da-DK" sz="1200" dirty="0"/>
              <a:t>i mængder fra 1 liter eller mere, </a:t>
            </a:r>
            <a:r>
              <a:rPr lang="da-DK" sz="1200" b="1" dirty="0"/>
              <a:t>skal transporteres med stor forsigtighed </a:t>
            </a:r>
            <a:r>
              <a:rPr lang="da-DK" sz="1200" dirty="0"/>
              <a:t>f.eks. i en plastspand med håndtag.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a-DK" sz="1200" b="1" dirty="0"/>
              <a:t>Åben ild </a:t>
            </a:r>
            <a:r>
              <a:rPr lang="da-DK" sz="1200" dirty="0"/>
              <a:t>må kun anvendes hvor dette er anvist.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a-DK" sz="1200" b="1" dirty="0"/>
              <a:t>Brændbare/eksplosive væsker og faste stoffer </a:t>
            </a:r>
            <a:r>
              <a:rPr lang="da-DK" sz="1200" dirty="0"/>
              <a:t>må ikke anvendes i nærheden af åben ild - ved opvarmning benyttes elektrisk varmeplade eller varmekappe. 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a-DK" sz="1200" b="1" dirty="0"/>
              <a:t>Hæld aldrig kemikalier tilbage på flasker eller glas. </a:t>
            </a:r>
            <a:r>
              <a:rPr lang="da-DK" sz="1200" dirty="0"/>
              <a:t>Overskud af kemikalier behandles som affald. 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a-DK" sz="1200" b="1" dirty="0"/>
              <a:t>Væske, der er løbet ned ad siden på flasken</a:t>
            </a:r>
            <a:r>
              <a:rPr lang="da-DK" sz="1200" dirty="0"/>
              <a:t>, skylles af med vand, og flasken aftørres med papir. 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a-DK" sz="1200" b="1" dirty="0"/>
              <a:t>Sæt kemikalier på deres plads straks efter brug. </a:t>
            </a:r>
            <a:r>
              <a:rPr lang="da-DK" sz="1200" dirty="0"/>
              <a:t>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a-DK" sz="1200" b="1" dirty="0"/>
              <a:t>Beholdere med indhold, du selv har lavet</a:t>
            </a:r>
            <a:r>
              <a:rPr lang="da-DK" sz="1200" dirty="0"/>
              <a:t>, skal mærkes tydeligt med, hvad det er - samt dit navn, dato  og evt. faremærkning. 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a-DK" sz="1200" b="1" dirty="0"/>
              <a:t>Glasslib </a:t>
            </a:r>
            <a:r>
              <a:rPr lang="da-DK" sz="1200" dirty="0"/>
              <a:t>(skilletragte mm.) skal smøres med </a:t>
            </a:r>
            <a:r>
              <a:rPr lang="da-DK" sz="1200" dirty="0" err="1"/>
              <a:t>silicone</a:t>
            </a:r>
            <a:r>
              <a:rPr lang="da-DK" sz="1200" dirty="0"/>
              <a:t> eller teflonforing inden brug - særligt vigtigt ved brug af base.  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a-DK" sz="1200" b="1" dirty="0"/>
              <a:t>Arbejdsplads </a:t>
            </a:r>
            <a:r>
              <a:rPr lang="da-DK" sz="1200" dirty="0"/>
              <a:t>holdes ren og organiseret, redskaber der ikke bruges i direkte forbindelse med opstillingen, holdes på afstand – Herunder computere, notesblokke m.m.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a-DK" sz="1200" b="1" dirty="0"/>
              <a:t>Hold altid på etikken fra den beholder der hældes fra, </a:t>
            </a:r>
            <a:r>
              <a:rPr lang="da-DK" sz="1200" dirty="0"/>
              <a:t>det beskytter etikken så den holder længere.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da-DK" sz="105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25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1416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Ulykker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Ved akutte ulykker og brand ring: </a:t>
            </a:r>
            <a:r>
              <a:rPr lang="da-DK" b="1" dirty="0"/>
              <a:t>1-1-2</a:t>
            </a:r>
          </a:p>
          <a:p>
            <a:endParaRPr lang="da-DK" b="1" dirty="0"/>
          </a:p>
          <a:p>
            <a:r>
              <a:rPr lang="da-DK" dirty="0"/>
              <a:t>Ved ikke akutte skader, der kræver behandling ring</a:t>
            </a:r>
            <a:r>
              <a:rPr lang="da-DK"/>
              <a:t>: </a:t>
            </a:r>
            <a:r>
              <a:rPr lang="da-DK" b="1"/>
              <a:t>18 18</a:t>
            </a:r>
            <a:endParaRPr lang="da-DK" dirty="0"/>
          </a:p>
          <a:p>
            <a:pPr lvl="1"/>
            <a:r>
              <a:rPr lang="da-DK" b="1" dirty="0"/>
              <a:t>Åbningstider:</a:t>
            </a:r>
            <a:r>
              <a:rPr lang="da-DK" dirty="0"/>
              <a:t> Hverdage kl. 14-22 / Weekender og helligdage kl. 10-20</a:t>
            </a:r>
            <a:endParaRPr lang="da-DK" b="1" dirty="0"/>
          </a:p>
          <a:p>
            <a:pPr lvl="1"/>
            <a:r>
              <a:rPr lang="da-DK" b="1" dirty="0"/>
              <a:t>Bemanding: </a:t>
            </a:r>
            <a:r>
              <a:rPr lang="da-DK" dirty="0"/>
              <a:t>Specialuddannede sygeplejersker</a:t>
            </a:r>
          </a:p>
          <a:p>
            <a:pPr lvl="1"/>
            <a:r>
              <a:rPr lang="da-DK" b="1" dirty="0"/>
              <a:t>Adresse: </a:t>
            </a:r>
            <a:r>
              <a:rPr lang="da-DK" dirty="0"/>
              <a:t>Kalundborg Sundheds- og Akuthus, Nørre Allé 31, 4400 Kalundborg</a:t>
            </a:r>
            <a:r>
              <a:rPr lang="da-DK" sz="1800" b="1" dirty="0"/>
              <a:t> </a:t>
            </a:r>
            <a:r>
              <a:rPr lang="da-DK" sz="1200" b="1" dirty="0"/>
              <a:t>(Ring før ankomst!)</a:t>
            </a:r>
          </a:p>
          <a:p>
            <a:pPr lvl="1"/>
            <a:endParaRPr lang="da-DK" dirty="0"/>
          </a:p>
          <a:p>
            <a:r>
              <a:rPr lang="da-DK" dirty="0"/>
              <a:t>Forsikring </a:t>
            </a:r>
          </a:p>
          <a:p>
            <a:r>
              <a:rPr lang="da-DK" dirty="0"/>
              <a:t>Beredskabsplan</a:t>
            </a:r>
          </a:p>
          <a:p>
            <a:r>
              <a:rPr lang="da-DK" dirty="0"/>
              <a:t>Underviser eller L-AMU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6075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Brand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540799" y="1720167"/>
            <a:ext cx="7776000" cy="4112944"/>
          </a:xfrm>
        </p:spPr>
        <p:txBody>
          <a:bodyPr/>
          <a:lstStyle/>
          <a:p>
            <a:r>
              <a:rPr lang="da-DK" dirty="0"/>
              <a:t>Ved store brande begrænses omfanget, evakuer og ring 1-1-2</a:t>
            </a:r>
          </a:p>
          <a:p>
            <a:r>
              <a:rPr lang="da-DK" dirty="0"/>
              <a:t>Vælg den korrekte bekæmpelses metode!</a:t>
            </a:r>
          </a:p>
          <a:p>
            <a:r>
              <a:rPr lang="da-DK" dirty="0"/>
              <a:t>Brandtæppe/kittel</a:t>
            </a:r>
          </a:p>
          <a:p>
            <a:r>
              <a:rPr lang="da-DK" dirty="0"/>
              <a:t>Vand/nødbruser  </a:t>
            </a:r>
          </a:p>
          <a:p>
            <a:r>
              <a:rPr lang="da-DK" dirty="0"/>
              <a:t>CO2/kulsyreslukker, findes i alle laboratorier </a:t>
            </a:r>
          </a:p>
          <a:p>
            <a:r>
              <a:rPr lang="da-DK" dirty="0"/>
              <a:t>Pulverslukker findes i KalA0.01, KalA0.02 &amp; KalA0.05</a:t>
            </a:r>
            <a:endParaRPr lang="da-DK" b="1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4</a:t>
            </a:fld>
            <a:endParaRPr lang="da-DK" dirty="0"/>
          </a:p>
        </p:txBody>
      </p:sp>
      <p:graphicFrame>
        <p:nvGraphicFramePr>
          <p:cNvPr id="10" name="Pladsholder til indhold 9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101484044"/>
              </p:ext>
            </p:extLst>
          </p:nvPr>
        </p:nvGraphicFramePr>
        <p:xfrm>
          <a:off x="1540801" y="4597075"/>
          <a:ext cx="9539574" cy="202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79858">
                  <a:extLst>
                    <a:ext uri="{9D8B030D-6E8A-4147-A177-3AD203B41FA5}">
                      <a16:colId xmlns:a16="http://schemas.microsoft.com/office/drawing/2014/main" val="1745926148"/>
                    </a:ext>
                  </a:extLst>
                </a:gridCol>
                <a:gridCol w="3179858">
                  <a:extLst>
                    <a:ext uri="{9D8B030D-6E8A-4147-A177-3AD203B41FA5}">
                      <a16:colId xmlns:a16="http://schemas.microsoft.com/office/drawing/2014/main" val="2985099306"/>
                    </a:ext>
                  </a:extLst>
                </a:gridCol>
                <a:gridCol w="3179858">
                  <a:extLst>
                    <a:ext uri="{9D8B030D-6E8A-4147-A177-3AD203B41FA5}">
                      <a16:colId xmlns:a16="http://schemas.microsoft.com/office/drawing/2014/main" val="39613199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Typer af brand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Udstyr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052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Person eller faster stoffer (ikke metal)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Nødbruser,</a:t>
                      </a:r>
                      <a:r>
                        <a:rPr lang="da-DK" baseline="0" dirty="0"/>
                        <a:t> vand eller brandtæppe/kittel 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Indgange</a:t>
                      </a:r>
                      <a:r>
                        <a:rPr lang="da-DK" baseline="0" dirty="0"/>
                        <a:t> til laboratorierne, vandhaner og kittel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320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Væsker, gasser eller apparatur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CO2/</a:t>
                      </a:r>
                      <a:r>
                        <a:rPr lang="da-DK" baseline="0" dirty="0"/>
                        <a:t> kulsyreslukker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Fordelt i laboratorierne,</a:t>
                      </a:r>
                      <a:r>
                        <a:rPr lang="da-DK" baseline="0" dirty="0"/>
                        <a:t> kig efter skiltning </a:t>
                      </a:r>
                      <a:endParaRPr lang="da-DK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996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Metal og større brande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Pulverslukker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KalA0.01,02 &amp; 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8232937"/>
                  </a:ext>
                </a:extLst>
              </a:tr>
            </a:tbl>
          </a:graphicData>
        </a:graphic>
      </p:graphicFrame>
      <p:pic>
        <p:nvPicPr>
          <p:cNvPr id="8" name="Billede 7" descr="Et billede, der indeholder tekst, vindue, indendørs&#10;&#10;Automatisk genereret beskrivelse">
            <a:extLst>
              <a:ext uri="{FF2B5EF4-FFF2-40B4-BE49-F238E27FC236}">
                <a16:creationId xmlns:a16="http://schemas.microsoft.com/office/drawing/2014/main" id="{788DFF81-F4BB-65E0-510E-44849D911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77434" y="962515"/>
            <a:ext cx="3678729" cy="27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77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Påklædning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Kittel</a:t>
            </a:r>
          </a:p>
          <a:p>
            <a:pPr lvl="1"/>
            <a:r>
              <a:rPr lang="da-DK" dirty="0"/>
              <a:t>Bukser</a:t>
            </a:r>
          </a:p>
          <a:p>
            <a:pPr lvl="1"/>
            <a:r>
              <a:rPr lang="da-DK" dirty="0"/>
              <a:t>Sko</a:t>
            </a:r>
          </a:p>
          <a:p>
            <a:r>
              <a:rPr lang="da-DK" dirty="0"/>
              <a:t>Øjne</a:t>
            </a:r>
          </a:p>
          <a:p>
            <a:pPr lvl="1"/>
            <a:r>
              <a:rPr lang="da-DK" dirty="0"/>
              <a:t>Kontaktlinser</a:t>
            </a:r>
          </a:p>
          <a:p>
            <a:pPr lvl="1"/>
            <a:r>
              <a:rPr lang="da-DK" dirty="0"/>
              <a:t>Briller</a:t>
            </a:r>
          </a:p>
          <a:p>
            <a:pPr lvl="1"/>
            <a:r>
              <a:rPr lang="da-DK" dirty="0"/>
              <a:t>Beskyttelsesbriller </a:t>
            </a:r>
          </a:p>
          <a:p>
            <a:r>
              <a:rPr lang="da-DK" dirty="0"/>
              <a:t>Hår</a:t>
            </a:r>
          </a:p>
          <a:p>
            <a:r>
              <a:rPr lang="da-DK" dirty="0"/>
              <a:t>Smykker</a:t>
            </a:r>
          </a:p>
          <a:p>
            <a:r>
              <a:rPr lang="da-DK" dirty="0"/>
              <a:t>Handsker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5</a:t>
            </a:fld>
            <a:endParaRPr lang="da-DK" dirty="0"/>
          </a:p>
        </p:txBody>
      </p:sp>
      <p:pic>
        <p:nvPicPr>
          <p:cNvPr id="12" name="Content Placeholder 10"/>
          <p:cNvPicPr>
            <a:picLocks noGrp="1" noChangeAspect="1"/>
          </p:cNvPicPr>
          <p:nvPr>
            <p:ph sz="quarter" idx="17"/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43" t="51145" r="-91224" b="9582"/>
          <a:stretch/>
        </p:blipFill>
        <p:spPr>
          <a:xfrm>
            <a:off x="10864800" y="4204800"/>
            <a:ext cx="1116000" cy="1116000"/>
          </a:xfrm>
        </p:spPr>
      </p:pic>
      <p:pic>
        <p:nvPicPr>
          <p:cNvPr id="13" name="Billede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6400" y="3407507"/>
            <a:ext cx="4276738" cy="2851158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0" t="-1128" r="750" b="1128"/>
          <a:stretch/>
        </p:blipFill>
        <p:spPr>
          <a:xfrm>
            <a:off x="5036400" y="356274"/>
            <a:ext cx="4276737" cy="28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19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Sikkerhed 1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Håndvask (Håndsprit) </a:t>
            </a:r>
          </a:p>
          <a:p>
            <a:pPr lvl="1"/>
            <a:r>
              <a:rPr lang="da-DK" dirty="0"/>
              <a:t>Hvornår</a:t>
            </a:r>
          </a:p>
          <a:p>
            <a:pPr lvl="1"/>
            <a:r>
              <a:rPr lang="da-DK" dirty="0"/>
              <a:t>Hvordan</a:t>
            </a:r>
          </a:p>
          <a:p>
            <a:r>
              <a:rPr lang="da-DK" dirty="0"/>
              <a:t>Handsker</a:t>
            </a:r>
          </a:p>
          <a:p>
            <a:pPr lvl="1"/>
            <a:r>
              <a:rPr lang="da-DK" dirty="0"/>
              <a:t>Materiale, holdbarhed, kvalitetscertifikater</a:t>
            </a:r>
          </a:p>
          <a:p>
            <a:pPr lvl="1"/>
            <a:r>
              <a:rPr lang="da-DK" dirty="0"/>
              <a:t>Tryghed/ flask tryghed?</a:t>
            </a:r>
          </a:p>
          <a:p>
            <a:pPr lvl="1"/>
            <a:r>
              <a:rPr lang="da-DK" dirty="0">
                <a:hlinkClick r:id="rId3"/>
              </a:rPr>
              <a:t>https://www.youtube.com/watch?v=t2xuszdLRko</a:t>
            </a:r>
            <a:endParaRPr lang="da-DK" dirty="0"/>
          </a:p>
          <a:p>
            <a:r>
              <a:rPr lang="da-DK" dirty="0"/>
              <a:t>Øjenskyl</a:t>
            </a:r>
          </a:p>
          <a:p>
            <a:r>
              <a:rPr lang="da-DK" dirty="0"/>
              <a:t>Nødbruser</a:t>
            </a:r>
          </a:p>
          <a:p>
            <a:r>
              <a:rPr lang="da-DK" dirty="0"/>
              <a:t>Førstehjælpskasser 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6</a:t>
            </a:fld>
            <a:endParaRPr lang="da-DK" dirty="0"/>
          </a:p>
        </p:txBody>
      </p:sp>
      <p:pic>
        <p:nvPicPr>
          <p:cNvPr id="19" name="Billede 18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CC9F619-673C-7BD1-5787-749E42426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24656" r="1512" b="6667"/>
          <a:stretch/>
        </p:blipFill>
        <p:spPr>
          <a:xfrm>
            <a:off x="7395573" y="4016251"/>
            <a:ext cx="3947907" cy="2139835"/>
          </a:xfrm>
          <a:prstGeom prst="rect">
            <a:avLst/>
          </a:prstGeom>
        </p:spPr>
      </p:pic>
      <p:pic>
        <p:nvPicPr>
          <p:cNvPr id="21" name="Billede 20" descr="Et billede, der indeholder indendørs, væg, arrangeret&#10;&#10;Automatisk genereret beskrivelse">
            <a:extLst>
              <a:ext uri="{FF2B5EF4-FFF2-40B4-BE49-F238E27FC236}">
                <a16:creationId xmlns:a16="http://schemas.microsoft.com/office/drawing/2014/main" id="{D87B7F21-7F8D-8B26-C727-6532E87B1E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7383" y="554950"/>
            <a:ext cx="3824284" cy="286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6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Sikkerhed 2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Valg af arbejdsplads</a:t>
            </a:r>
          </a:p>
          <a:p>
            <a:pPr lvl="1"/>
            <a:r>
              <a:rPr lang="da-DK" dirty="0"/>
              <a:t>Intet sug </a:t>
            </a:r>
          </a:p>
          <a:p>
            <a:pPr lvl="1"/>
            <a:r>
              <a:rPr lang="da-DK" dirty="0"/>
              <a:t>Bordsug</a:t>
            </a:r>
          </a:p>
          <a:p>
            <a:pPr lvl="1"/>
            <a:r>
              <a:rPr lang="da-DK" dirty="0"/>
              <a:t>Stinkskab</a:t>
            </a:r>
          </a:p>
          <a:p>
            <a:pPr lvl="1"/>
            <a:r>
              <a:rPr lang="da-DK" dirty="0"/>
              <a:t>Lafbænk</a:t>
            </a:r>
          </a:p>
          <a:p>
            <a:pPr marL="216000" lvl="1" indent="0">
              <a:buNone/>
            </a:pPr>
            <a:endParaRPr lang="da-DK" dirty="0"/>
          </a:p>
          <a:p>
            <a:r>
              <a:rPr lang="da-DK" dirty="0"/>
              <a:t>Gravide og ammende er særligt udsat</a:t>
            </a:r>
          </a:p>
          <a:p>
            <a:pPr lvl="1"/>
            <a:r>
              <a:rPr lang="da-DK" dirty="0"/>
              <a:t>Meddeles hurtigst muligt</a:t>
            </a:r>
          </a:p>
          <a:p>
            <a:pPr lvl="1"/>
            <a:r>
              <a:rPr lang="da-DK" dirty="0"/>
              <a:t>Større krav til sikkerhed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7</a:t>
            </a:fld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4749" y="1110965"/>
            <a:ext cx="2839722" cy="2129792"/>
          </a:xfrm>
          <a:prstGeom prst="rect">
            <a:avLst/>
          </a:prstGeom>
        </p:spPr>
      </p:pic>
      <p:pic>
        <p:nvPicPr>
          <p:cNvPr id="11" name="Picture 14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82490" y="5202205"/>
            <a:ext cx="899795" cy="899795"/>
          </a:xfrm>
          <a:prstGeom prst="rect">
            <a:avLst/>
          </a:prstGeom>
        </p:spPr>
      </p:pic>
      <p:pic>
        <p:nvPicPr>
          <p:cNvPr id="19" name="Billede 18" descr="Et billede, der indeholder indendørs&#10;&#10;Automatisk genereret beskrivelse">
            <a:extLst>
              <a:ext uri="{FF2B5EF4-FFF2-40B4-BE49-F238E27FC236}">
                <a16:creationId xmlns:a16="http://schemas.microsoft.com/office/drawing/2014/main" id="{37C900C4-441B-7A39-7110-1FC81B8CE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9045" y="1110964"/>
            <a:ext cx="2839719" cy="2129789"/>
          </a:xfrm>
          <a:prstGeom prst="rect">
            <a:avLst/>
          </a:prstGeom>
        </p:spPr>
      </p:pic>
      <p:pic>
        <p:nvPicPr>
          <p:cNvPr id="21" name="Billede 20" descr="Et billede, der indeholder indendørs, væg&#10;&#10;Automatisk genereret beskrivelse">
            <a:extLst>
              <a:ext uri="{FF2B5EF4-FFF2-40B4-BE49-F238E27FC236}">
                <a16:creationId xmlns:a16="http://schemas.microsoft.com/office/drawing/2014/main" id="{64DE412E-1B0E-E17F-A6B7-FC2044FD5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1300" y="1110878"/>
            <a:ext cx="2839717" cy="2129788"/>
          </a:xfrm>
          <a:prstGeom prst="rect">
            <a:avLst/>
          </a:prstGeom>
        </p:spPr>
      </p:pic>
      <p:pic>
        <p:nvPicPr>
          <p:cNvPr id="23" name="Billede 22" descr="Et billede, der indeholder indendørs, åbn, møller&#10;&#10;Automatisk genereret beskrivelse">
            <a:extLst>
              <a:ext uri="{FF2B5EF4-FFF2-40B4-BE49-F238E27FC236}">
                <a16:creationId xmlns:a16="http://schemas.microsoft.com/office/drawing/2014/main" id="{E3718EE2-47B2-03C2-D8FA-1661BA39F9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3194" y="4044160"/>
            <a:ext cx="2839720" cy="212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88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Sikkerhed 3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Adfærd</a:t>
            </a:r>
          </a:p>
          <a:p>
            <a:r>
              <a:rPr lang="da-DK" dirty="0"/>
              <a:t>Mærkning</a:t>
            </a:r>
          </a:p>
          <a:p>
            <a:pPr lvl="1"/>
            <a:r>
              <a:rPr lang="da-DK" dirty="0"/>
              <a:t>Hvad, hvornår, </a:t>
            </a:r>
            <a:r>
              <a:rPr lang="da-DK"/>
              <a:t>hvem (og APB label)</a:t>
            </a:r>
            <a:endParaRPr lang="da-DK" dirty="0"/>
          </a:p>
          <a:p>
            <a:r>
              <a:rPr lang="da-DK" dirty="0"/>
              <a:t>Ergonomi</a:t>
            </a:r>
          </a:p>
          <a:p>
            <a:r>
              <a:rPr lang="da-DK" dirty="0"/>
              <a:t>Anvendelse af udstyr</a:t>
            </a:r>
          </a:p>
          <a:p>
            <a:r>
              <a:rPr lang="da-DK" dirty="0"/>
              <a:t>Åben ild</a:t>
            </a:r>
          </a:p>
          <a:p>
            <a:r>
              <a:rPr lang="da-DK" dirty="0" err="1"/>
              <a:t>Stocks</a:t>
            </a:r>
            <a:endParaRPr lang="da-DK" dirty="0"/>
          </a:p>
          <a:p>
            <a:pPr lvl="1"/>
            <a:r>
              <a:rPr lang="da-DK" dirty="0"/>
              <a:t>Beskyt etikken</a:t>
            </a:r>
          </a:p>
          <a:p>
            <a:pPr lvl="1"/>
            <a:r>
              <a:rPr lang="da-DK" dirty="0"/>
              <a:t>Opbevares under sug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8</a:t>
            </a:fld>
            <a:endParaRPr lang="da-DK" dirty="0"/>
          </a:p>
        </p:txBody>
      </p:sp>
      <p:pic>
        <p:nvPicPr>
          <p:cNvPr id="8" name="Pladsholder til indhold 7"/>
          <p:cNvPicPr>
            <a:picLocks noGrp="1" noChangeAspect="1"/>
          </p:cNvPicPr>
          <p:nvPr>
            <p:ph sz="quarter" idx="1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60" y="756000"/>
            <a:ext cx="3566292" cy="2674717"/>
          </a:xfr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60" y="3565370"/>
            <a:ext cx="3566292" cy="26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21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Hazard</a:t>
            </a:r>
            <a:r>
              <a:rPr lang="da-DK" dirty="0"/>
              <a:t> and </a:t>
            </a:r>
            <a:r>
              <a:rPr lang="da-DK" dirty="0" err="1"/>
              <a:t>precaution</a:t>
            </a:r>
            <a:r>
              <a:rPr lang="da-DK" dirty="0"/>
              <a:t> (GHS)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H/P sætninger samt piktogrammer kan findes på Europa-</a:t>
            </a:r>
            <a:r>
              <a:rPr lang="da-DK" dirty="0" err="1"/>
              <a:t>kommisionens</a:t>
            </a:r>
            <a:r>
              <a:rPr lang="da-DK" dirty="0"/>
              <a:t> hjemmeside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Forberedelse </a:t>
            </a:r>
          </a:p>
          <a:p>
            <a:pPr lvl="1"/>
            <a:r>
              <a:rPr lang="da-DK" dirty="0"/>
              <a:t>Udsøg reagens</a:t>
            </a:r>
          </a:p>
          <a:p>
            <a:pPr lvl="1"/>
            <a:r>
              <a:rPr lang="da-DK" dirty="0"/>
              <a:t>Udsøg forholdsregler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73BF-020B-417D-A09B-710E77019837}" type="datetime2">
              <a:rPr lang="da-DK" smtClean="0"/>
              <a:t>14. september 2022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14" name="Pladsholder til indhold 13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5" name="Picture 114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0903" y="2667130"/>
            <a:ext cx="899795" cy="899795"/>
          </a:xfrm>
          <a:prstGeom prst="rect">
            <a:avLst/>
          </a:prstGeom>
        </p:spPr>
      </p:pic>
      <p:pic>
        <p:nvPicPr>
          <p:cNvPr id="16" name="Picture 115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90698" y="2667129"/>
            <a:ext cx="899795" cy="899795"/>
          </a:xfrm>
          <a:prstGeom prst="rect">
            <a:avLst/>
          </a:prstGeom>
        </p:spPr>
      </p:pic>
      <p:pic>
        <p:nvPicPr>
          <p:cNvPr id="17" name="Picture 129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90493" y="2667129"/>
            <a:ext cx="899795" cy="899795"/>
          </a:xfrm>
          <a:prstGeom prst="rect">
            <a:avLst/>
          </a:prstGeom>
        </p:spPr>
      </p:pic>
      <p:pic>
        <p:nvPicPr>
          <p:cNvPr id="18" name="Picture 129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90288" y="2667128"/>
            <a:ext cx="899795" cy="899795"/>
          </a:xfrm>
          <a:prstGeom prst="rect">
            <a:avLst/>
          </a:prstGeom>
        </p:spPr>
      </p:pic>
      <p:pic>
        <p:nvPicPr>
          <p:cNvPr id="19" name="Picture 129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90083" y="2667128"/>
            <a:ext cx="899795" cy="899795"/>
          </a:xfrm>
          <a:prstGeom prst="rect">
            <a:avLst/>
          </a:prstGeom>
        </p:spPr>
      </p:pic>
      <p:pic>
        <p:nvPicPr>
          <p:cNvPr id="20" name="Picture 130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89878" y="2667128"/>
            <a:ext cx="899795" cy="899795"/>
          </a:xfrm>
          <a:prstGeom prst="rect">
            <a:avLst/>
          </a:prstGeom>
        </p:spPr>
      </p:pic>
      <p:pic>
        <p:nvPicPr>
          <p:cNvPr id="21" name="Billede 20"/>
          <p:cNvPicPr/>
          <p:nvPr/>
        </p:nvPicPr>
        <p:blipFill rotWithShape="1">
          <a:blip r:embed="rId9"/>
          <a:srcRect t="6638" b="3306"/>
          <a:stretch/>
        </p:blipFill>
        <p:spPr bwMode="auto">
          <a:xfrm>
            <a:off x="7352407" y="2685025"/>
            <a:ext cx="934951" cy="86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14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489672" y="2667128"/>
            <a:ext cx="899795" cy="899795"/>
          </a:xfrm>
          <a:prstGeom prst="rect">
            <a:avLst/>
          </a:prstGeom>
        </p:spPr>
      </p:pic>
      <p:pic>
        <p:nvPicPr>
          <p:cNvPr id="23" name="Picture 14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252202" y="2669117"/>
            <a:ext cx="899795" cy="899795"/>
          </a:xfrm>
          <a:prstGeom prst="rect">
            <a:avLst/>
          </a:prstGeom>
        </p:spPr>
      </p:pic>
      <p:pic>
        <p:nvPicPr>
          <p:cNvPr id="1026" name="Picture 2" descr="Lokalirriterend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202" y="3663555"/>
            <a:ext cx="69532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get Gifti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775" y="3658795"/>
            <a:ext cx="69532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tsend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27" y="3658795"/>
            <a:ext cx="69532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Yderst Brandfarli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593" y="3658795"/>
            <a:ext cx="69532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iljofarli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436" y="3658795"/>
            <a:ext cx="69532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ww.sds-sikkerhedsdatablade.dk/images/Faresymboler/Eksplosiv.bmp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716" y="3784099"/>
            <a:ext cx="616168" cy="61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3309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otc\AppData\Local\Temp\Templafy\PowerPointVsto\Assets\0af4dfe3-6844-4dcc-9332-133f3f7f6f70.jpe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otc\AppData\Local\Temp\Templafy\PowerPointVsto\Assets\3d6a4e10-f7f9-4d33-bad1-fa699879cbaf.jpe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otc\AppData\Local\Temp\Templafy\PowerPointVsto\Assets\1a7e249a-dde6-4aa1-9fcd-6817f654dace.jpe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totc\AppData\Local\Temp\Templafy\PowerPointVsto\Assets\ff9dd5b0-e932-4a62-a936-d2d007f5bebf.jpeg"/>
</p:tagLst>
</file>

<file path=ppt/theme/theme1.xml><?xml version="1.0" encoding="utf-8"?>
<a:theme xmlns:a="http://schemas.openxmlformats.org/drawingml/2006/main" name="Professionshøjskolen Absalon">
  <a:themeElements>
    <a:clrScheme name="PHA">
      <a:dk1>
        <a:sysClr val="windowText" lastClr="000000"/>
      </a:dk1>
      <a:lt1>
        <a:sysClr val="window" lastClr="FFFFFF"/>
      </a:lt1>
      <a:dk2>
        <a:srgbClr val="404646"/>
      </a:dk2>
      <a:lt2>
        <a:srgbClr val="FFFFFF"/>
      </a:lt2>
      <a:accent1>
        <a:srgbClr val="D03635"/>
      </a:accent1>
      <a:accent2>
        <a:srgbClr val="383889"/>
      </a:accent2>
      <a:accent3>
        <a:srgbClr val="8ACBC1"/>
      </a:accent3>
      <a:accent4>
        <a:srgbClr val="863281"/>
      </a:accent4>
      <a:accent5>
        <a:srgbClr val="FFD85C"/>
      </a:accent5>
      <a:accent6>
        <a:srgbClr val="5BC5F2"/>
      </a:accent6>
      <a:hlink>
        <a:srgbClr val="D03635"/>
      </a:hlink>
      <a:folHlink>
        <a:srgbClr val="9C9C9C"/>
      </a:folHlink>
    </a:clrScheme>
    <a:fontScheme name="PH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6790888D-EEC3-4A5E-8B27-65A9394F1DD8}" vid="{C929753D-A4D6-4E04-8E7B-160B76D03875}"/>
    </a:ext>
  </a:extLst>
</a:theme>
</file>

<file path=ppt/theme/theme2.xml><?xml version="1.0" encoding="utf-8"?>
<a:theme xmlns:a="http://schemas.openxmlformats.org/drawingml/2006/main" name="Office-tema">
  <a:themeElements>
    <a:clrScheme name="PHA">
      <a:dk1>
        <a:sysClr val="windowText" lastClr="000000"/>
      </a:dk1>
      <a:lt1>
        <a:sysClr val="window" lastClr="FFFFFF"/>
      </a:lt1>
      <a:dk2>
        <a:srgbClr val="404646"/>
      </a:dk2>
      <a:lt2>
        <a:srgbClr val="FFFFFF"/>
      </a:lt2>
      <a:accent1>
        <a:srgbClr val="D03635"/>
      </a:accent1>
      <a:accent2>
        <a:srgbClr val="383889"/>
      </a:accent2>
      <a:accent3>
        <a:srgbClr val="8ACBC1"/>
      </a:accent3>
      <a:accent4>
        <a:srgbClr val="863281"/>
      </a:accent4>
      <a:accent5>
        <a:srgbClr val="FFD85C"/>
      </a:accent5>
      <a:accent6>
        <a:srgbClr val="09A7F2"/>
      </a:accent6>
      <a:hlink>
        <a:srgbClr val="D03635"/>
      </a:hlink>
      <a:folHlink>
        <a:srgbClr val="9C9C9C"/>
      </a:folHlink>
    </a:clrScheme>
    <a:fontScheme name="PH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1118</Words>
  <Application>Microsoft Office PowerPoint</Application>
  <PresentationFormat>Widescreen</PresentationFormat>
  <Paragraphs>336</Paragraphs>
  <Slides>25</Slides>
  <Notes>14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30" baseType="lpstr">
      <vt:lpstr>Arial</vt:lpstr>
      <vt:lpstr>Corbel</vt:lpstr>
      <vt:lpstr>Wingdings 2</vt:lpstr>
      <vt:lpstr>Professionshøjskolen Absalon</vt:lpstr>
      <vt:lpstr>Document</vt:lpstr>
      <vt:lpstr>Laboratoriesikkerhed</vt:lpstr>
      <vt:lpstr>Introduktion</vt:lpstr>
      <vt:lpstr>Ulykker</vt:lpstr>
      <vt:lpstr>Brand</vt:lpstr>
      <vt:lpstr>Påklædning</vt:lpstr>
      <vt:lpstr>Sikkerhed 1</vt:lpstr>
      <vt:lpstr>Sikkerhed 2 </vt:lpstr>
      <vt:lpstr>Sikkerhed 3</vt:lpstr>
      <vt:lpstr>Hazard and precaution (GHS)</vt:lpstr>
      <vt:lpstr>Hazards </vt:lpstr>
      <vt:lpstr>Precautions</vt:lpstr>
      <vt:lpstr>Sikkerhedsdatablade</vt:lpstr>
      <vt:lpstr>Kemibrug – KBA og stofkort</vt:lpstr>
      <vt:lpstr>Kend dit udstyr!</vt:lpstr>
      <vt:lpstr>Oprydning</vt:lpstr>
      <vt:lpstr>Opvask</vt:lpstr>
      <vt:lpstr>Afdampning</vt:lpstr>
      <vt:lpstr>Affaldsgrupper</vt:lpstr>
      <vt:lpstr>Affaldsdunke og labels</vt:lpstr>
      <vt:lpstr>Efter lab</vt:lpstr>
      <vt:lpstr>PowerPoint-præsentation</vt:lpstr>
      <vt:lpstr>Biologiske laboratorier </vt:lpstr>
      <vt:lpstr>Sortering af biologisk affald </vt:lpstr>
      <vt:lpstr>Risikovurdering</vt:lpstr>
      <vt:lpstr>Gode råd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2020-01-13T11:54:20Z</dcterms:created>
  <dcterms:modified xsi:type="dcterms:W3CDTF">2022-09-14T11:45:01Z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</Properties>
</file>