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300" r:id="rId5"/>
    <p:sldId id="301" r:id="rId6"/>
    <p:sldId id="306" r:id="rId7"/>
    <p:sldId id="307" r:id="rId8"/>
    <p:sldId id="308" r:id="rId9"/>
    <p:sldId id="309" r:id="rId10"/>
    <p:sldId id="314" r:id="rId11"/>
    <p:sldId id="315" r:id="rId12"/>
    <p:sldId id="316" r:id="rId13"/>
    <p:sldId id="317" r:id="rId14"/>
    <p:sldId id="318" r:id="rId15"/>
    <p:sldId id="319" r:id="rId16"/>
    <p:sldId id="302" r:id="rId17"/>
    <p:sldId id="303" r:id="rId18"/>
    <p:sldId id="311" r:id="rId19"/>
    <p:sldId id="32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5C8A15-DBC7-443E-B18C-0026BDB5236E}" v="13" dt="2025-02-11T10:02:34.311"/>
  </p1510:revLst>
</p1510:revInfo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ema til typografi 1 - Markering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E9639D4-E3E2-4D34-9284-5A2195B3D0D7}" styleName="Lyst layou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76227" autoAdjust="0"/>
  </p:normalViewPr>
  <p:slideViewPr>
    <p:cSldViewPr snapToGrid="0" showGuides="1">
      <p:cViewPr varScale="1">
        <p:scale>
          <a:sx n="63" d="100"/>
          <a:sy n="63" d="100"/>
        </p:scale>
        <p:origin x="1454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278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jbrit Wigø Madsen (mawm)" userId="9be808d8-e6c0-4f62-8386-d4732c25740f" providerId="ADAL" clId="{245C8A15-DBC7-443E-B18C-0026BDB5236E}"/>
    <pc:docChg chg="undo custSel addSld modSld">
      <pc:chgData name="Majbrit Wigø Madsen (mawm)" userId="9be808d8-e6c0-4f62-8386-d4732c25740f" providerId="ADAL" clId="{245C8A15-DBC7-443E-B18C-0026BDB5236E}" dt="2025-02-11T10:02:34.311" v="147" actId="5793"/>
      <pc:docMkLst>
        <pc:docMk/>
      </pc:docMkLst>
      <pc:sldChg chg="modSp mod">
        <pc:chgData name="Majbrit Wigø Madsen (mawm)" userId="9be808d8-e6c0-4f62-8386-d4732c25740f" providerId="ADAL" clId="{245C8A15-DBC7-443E-B18C-0026BDB5236E}" dt="2025-02-10T08:34:04.064" v="142"/>
        <pc:sldMkLst>
          <pc:docMk/>
          <pc:sldMk cId="1453922450" sldId="300"/>
        </pc:sldMkLst>
        <pc:spChg chg="mod">
          <ac:chgData name="Majbrit Wigø Madsen (mawm)" userId="9be808d8-e6c0-4f62-8386-d4732c25740f" providerId="ADAL" clId="{245C8A15-DBC7-443E-B18C-0026BDB5236E}" dt="2025-02-10T08:34:04.064" v="142"/>
          <ac:spMkLst>
            <pc:docMk/>
            <pc:sldMk cId="1453922450" sldId="300"/>
            <ac:spMk id="2" creationId="{00000000-0000-0000-0000-000000000000}"/>
          </ac:spMkLst>
        </pc:spChg>
        <pc:spChg chg="mod">
          <ac:chgData name="Majbrit Wigø Madsen (mawm)" userId="9be808d8-e6c0-4f62-8386-d4732c25740f" providerId="ADAL" clId="{245C8A15-DBC7-443E-B18C-0026BDB5236E}" dt="2025-02-10T08:32:53.736" v="100" actId="20577"/>
          <ac:spMkLst>
            <pc:docMk/>
            <pc:sldMk cId="1453922450" sldId="300"/>
            <ac:spMk id="13" creationId="{00000000-0000-0000-0000-000000000000}"/>
          </ac:spMkLst>
        </pc:spChg>
      </pc:sldChg>
      <pc:sldChg chg="modSp mod">
        <pc:chgData name="Majbrit Wigø Madsen (mawm)" userId="9be808d8-e6c0-4f62-8386-d4732c25740f" providerId="ADAL" clId="{245C8A15-DBC7-443E-B18C-0026BDB5236E}" dt="2025-02-10T08:33:48.977" v="139" actId="6549"/>
        <pc:sldMkLst>
          <pc:docMk/>
          <pc:sldMk cId="3937062056" sldId="301"/>
        </pc:sldMkLst>
        <pc:spChg chg="mod">
          <ac:chgData name="Majbrit Wigø Madsen (mawm)" userId="9be808d8-e6c0-4f62-8386-d4732c25740f" providerId="ADAL" clId="{245C8A15-DBC7-443E-B18C-0026BDB5236E}" dt="2025-02-10T08:33:48.977" v="139" actId="6549"/>
          <ac:spMkLst>
            <pc:docMk/>
            <pc:sldMk cId="3937062056" sldId="301"/>
            <ac:spMk id="7" creationId="{00000000-0000-0000-0000-000000000000}"/>
          </ac:spMkLst>
        </pc:spChg>
      </pc:sldChg>
      <pc:sldChg chg="modSp mod modAnim">
        <pc:chgData name="Majbrit Wigø Madsen (mawm)" userId="9be808d8-e6c0-4f62-8386-d4732c25740f" providerId="ADAL" clId="{245C8A15-DBC7-443E-B18C-0026BDB5236E}" dt="2025-02-11T10:02:34.311" v="147" actId="5793"/>
        <pc:sldMkLst>
          <pc:docMk/>
          <pc:sldMk cId="3407987931" sldId="303"/>
        </pc:sldMkLst>
        <pc:spChg chg="mod">
          <ac:chgData name="Majbrit Wigø Madsen (mawm)" userId="9be808d8-e6c0-4f62-8386-d4732c25740f" providerId="ADAL" clId="{245C8A15-DBC7-443E-B18C-0026BDB5236E}" dt="2025-02-11T10:02:34.311" v="147" actId="5793"/>
          <ac:spMkLst>
            <pc:docMk/>
            <pc:sldMk cId="3407987931" sldId="303"/>
            <ac:spMk id="3" creationId="{00000000-0000-0000-0000-000000000000}"/>
          </ac:spMkLst>
        </pc:spChg>
        <pc:spChg chg="mod">
          <ac:chgData name="Majbrit Wigø Madsen (mawm)" userId="9be808d8-e6c0-4f62-8386-d4732c25740f" providerId="ADAL" clId="{245C8A15-DBC7-443E-B18C-0026BDB5236E}" dt="2025-02-10T08:34:18.151" v="143"/>
          <ac:spMkLst>
            <pc:docMk/>
            <pc:sldMk cId="3407987931" sldId="303"/>
            <ac:spMk id="7" creationId="{00000000-0000-0000-0000-000000000000}"/>
          </ac:spMkLst>
        </pc:spChg>
      </pc:sldChg>
      <pc:sldChg chg="modSp mod">
        <pc:chgData name="Majbrit Wigø Madsen (mawm)" userId="9be808d8-e6c0-4f62-8386-d4732c25740f" providerId="ADAL" clId="{245C8A15-DBC7-443E-B18C-0026BDB5236E}" dt="2025-02-10T08:33:47.582" v="136" actId="6549"/>
        <pc:sldMkLst>
          <pc:docMk/>
          <pc:sldMk cId="929372576" sldId="306"/>
        </pc:sldMkLst>
        <pc:spChg chg="mod">
          <ac:chgData name="Majbrit Wigø Madsen (mawm)" userId="9be808d8-e6c0-4f62-8386-d4732c25740f" providerId="ADAL" clId="{245C8A15-DBC7-443E-B18C-0026BDB5236E}" dt="2025-02-10T08:33:47.582" v="136" actId="6549"/>
          <ac:spMkLst>
            <pc:docMk/>
            <pc:sldMk cId="929372576" sldId="306"/>
            <ac:spMk id="7" creationId="{00000000-0000-0000-0000-000000000000}"/>
          </ac:spMkLst>
        </pc:spChg>
      </pc:sldChg>
      <pc:sldChg chg="modSp mod">
        <pc:chgData name="Majbrit Wigø Madsen (mawm)" userId="9be808d8-e6c0-4f62-8386-d4732c25740f" providerId="ADAL" clId="{245C8A15-DBC7-443E-B18C-0026BDB5236E}" dt="2025-02-10T08:33:46.753" v="133" actId="20577"/>
        <pc:sldMkLst>
          <pc:docMk/>
          <pc:sldMk cId="3034700746" sldId="307"/>
        </pc:sldMkLst>
        <pc:spChg chg="mod">
          <ac:chgData name="Majbrit Wigø Madsen (mawm)" userId="9be808d8-e6c0-4f62-8386-d4732c25740f" providerId="ADAL" clId="{245C8A15-DBC7-443E-B18C-0026BDB5236E}" dt="2025-02-10T08:33:46.753" v="133" actId="20577"/>
          <ac:spMkLst>
            <pc:docMk/>
            <pc:sldMk cId="3034700746" sldId="307"/>
            <ac:spMk id="15" creationId="{00000000-0000-0000-0000-000000000000}"/>
          </ac:spMkLst>
        </pc:spChg>
      </pc:sldChg>
      <pc:sldChg chg="modSp mod">
        <pc:chgData name="Majbrit Wigø Madsen (mawm)" userId="9be808d8-e6c0-4f62-8386-d4732c25740f" providerId="ADAL" clId="{245C8A15-DBC7-443E-B18C-0026BDB5236E}" dt="2025-02-10T08:33:46.221" v="130" actId="6549"/>
        <pc:sldMkLst>
          <pc:docMk/>
          <pc:sldMk cId="34756523" sldId="308"/>
        </pc:sldMkLst>
        <pc:spChg chg="mod">
          <ac:chgData name="Majbrit Wigø Madsen (mawm)" userId="9be808d8-e6c0-4f62-8386-d4732c25740f" providerId="ADAL" clId="{245C8A15-DBC7-443E-B18C-0026BDB5236E}" dt="2025-02-10T08:33:46.221" v="130" actId="6549"/>
          <ac:spMkLst>
            <pc:docMk/>
            <pc:sldMk cId="34756523" sldId="308"/>
            <ac:spMk id="12" creationId="{00000000-0000-0000-0000-000000000000}"/>
          </ac:spMkLst>
        </pc:spChg>
      </pc:sldChg>
      <pc:sldChg chg="modSp mod">
        <pc:chgData name="Majbrit Wigø Madsen (mawm)" userId="9be808d8-e6c0-4f62-8386-d4732c25740f" providerId="ADAL" clId="{245C8A15-DBC7-443E-B18C-0026BDB5236E}" dt="2025-02-10T08:33:45.612" v="127" actId="20577"/>
        <pc:sldMkLst>
          <pc:docMk/>
          <pc:sldMk cId="2610563076" sldId="309"/>
        </pc:sldMkLst>
        <pc:spChg chg="mod">
          <ac:chgData name="Majbrit Wigø Madsen (mawm)" userId="9be808d8-e6c0-4f62-8386-d4732c25740f" providerId="ADAL" clId="{245C8A15-DBC7-443E-B18C-0026BDB5236E}" dt="2025-02-10T08:33:45.612" v="127" actId="20577"/>
          <ac:spMkLst>
            <pc:docMk/>
            <pc:sldMk cId="2610563076" sldId="309"/>
            <ac:spMk id="10" creationId="{00000000-0000-0000-0000-000000000000}"/>
          </ac:spMkLst>
        </pc:spChg>
      </pc:sldChg>
      <pc:sldChg chg="modSp mod">
        <pc:chgData name="Majbrit Wigø Madsen (mawm)" userId="9be808d8-e6c0-4f62-8386-d4732c25740f" providerId="ADAL" clId="{245C8A15-DBC7-443E-B18C-0026BDB5236E}" dt="2025-02-10T08:33:44.590" v="124" actId="6549"/>
        <pc:sldMkLst>
          <pc:docMk/>
          <pc:sldMk cId="3804909317" sldId="314"/>
        </pc:sldMkLst>
        <pc:spChg chg="mod">
          <ac:chgData name="Majbrit Wigø Madsen (mawm)" userId="9be808d8-e6c0-4f62-8386-d4732c25740f" providerId="ADAL" clId="{245C8A15-DBC7-443E-B18C-0026BDB5236E}" dt="2025-02-10T08:33:44.590" v="124" actId="6549"/>
          <ac:spMkLst>
            <pc:docMk/>
            <pc:sldMk cId="3804909317" sldId="314"/>
            <ac:spMk id="7" creationId="{00000000-0000-0000-0000-000000000000}"/>
          </ac:spMkLst>
        </pc:spChg>
      </pc:sldChg>
      <pc:sldChg chg="addSp delSp modSp add mod">
        <pc:chgData name="Majbrit Wigø Madsen (mawm)" userId="9be808d8-e6c0-4f62-8386-d4732c25740f" providerId="ADAL" clId="{245C8A15-DBC7-443E-B18C-0026BDB5236E}" dt="2025-02-10T08:32:47.993" v="99"/>
        <pc:sldMkLst>
          <pc:docMk/>
          <pc:sldMk cId="3468729112" sldId="320"/>
        </pc:sldMkLst>
        <pc:spChg chg="add del mod">
          <ac:chgData name="Majbrit Wigø Madsen (mawm)" userId="9be808d8-e6c0-4f62-8386-d4732c25740f" providerId="ADAL" clId="{245C8A15-DBC7-443E-B18C-0026BDB5236E}" dt="2025-02-10T08:30:53.008" v="11" actId="478"/>
          <ac:spMkLst>
            <pc:docMk/>
            <pc:sldMk cId="3468729112" sldId="320"/>
            <ac:spMk id="3" creationId="{31B69916-A351-4F15-7B33-1BAC51E3F09D}"/>
          </ac:spMkLst>
        </pc:spChg>
        <pc:spChg chg="mod">
          <ac:chgData name="Majbrit Wigø Madsen (mawm)" userId="9be808d8-e6c0-4f62-8386-d4732c25740f" providerId="ADAL" clId="{245C8A15-DBC7-443E-B18C-0026BDB5236E}" dt="2025-02-10T08:32:47.993" v="99"/>
          <ac:spMkLst>
            <pc:docMk/>
            <pc:sldMk cId="3468729112" sldId="320"/>
            <ac:spMk id="5" creationId="{70C7B373-30F8-71C0-85F9-3A601A6B7CDC}"/>
          </ac:spMkLst>
        </pc:spChg>
        <pc:spChg chg="mod">
          <ac:chgData name="Majbrit Wigø Madsen (mawm)" userId="9be808d8-e6c0-4f62-8386-d4732c25740f" providerId="ADAL" clId="{245C8A15-DBC7-443E-B18C-0026BDB5236E}" dt="2025-02-10T08:30:48.681" v="9" actId="20577"/>
          <ac:spMkLst>
            <pc:docMk/>
            <pc:sldMk cId="3468729112" sldId="320"/>
            <ac:spMk id="9" creationId="{1CC58414-3E93-84B9-A515-A257A6B5A2B2}"/>
          </ac:spMkLst>
        </pc:spChg>
        <pc:spChg chg="del">
          <ac:chgData name="Majbrit Wigø Madsen (mawm)" userId="9be808d8-e6c0-4f62-8386-d4732c25740f" providerId="ADAL" clId="{245C8A15-DBC7-443E-B18C-0026BDB5236E}" dt="2025-02-10T08:30:51.448" v="10" actId="478"/>
          <ac:spMkLst>
            <pc:docMk/>
            <pc:sldMk cId="3468729112" sldId="320"/>
            <ac:spMk id="13" creationId="{44801A7A-AF8C-45BC-B9D3-70EA61E3F063}"/>
          </ac:spMkLst>
        </pc:spChg>
        <pc:graphicFrameChg chg="add mod modGraphic">
          <ac:chgData name="Majbrit Wigø Madsen (mawm)" userId="9be808d8-e6c0-4f62-8386-d4732c25740f" providerId="ADAL" clId="{245C8A15-DBC7-443E-B18C-0026BDB5236E}" dt="2025-02-10T08:32:13.576" v="94" actId="20577"/>
          <ac:graphicFrameMkLst>
            <pc:docMk/>
            <pc:sldMk cId="3468729112" sldId="320"/>
            <ac:graphicFrameMk id="4" creationId="{405D5ED4-E023-E698-F74B-9EDD0C5A8447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mtClean="0"/>
              <a:t>11/02/2025</a:t>
            </a:fld>
            <a:endParaRPr lang="en-GB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86E511-D742-4EFE-90B5-C9FC42762E0F}" type="datetimeFigureOut">
              <a:rPr lang="en-GB" smtClean="0"/>
              <a:t>11/02/2025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CFAD1-D197-4A88-B173-A6412E995EE5}" type="slidenum">
              <a:rPr lang="en-GB" smtClean="0"/>
              <a:t>‹nr.›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t>1</a:t>
            </a:fld>
            <a:endParaRPr lang="en-GB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483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 (A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ød baggrund"/>
          <p:cNvSpPr/>
          <p:nvPr userDrawn="1"/>
        </p:nvSpPr>
        <p:spPr>
          <a:xfrm>
            <a:off x="2699" y="0"/>
            <a:ext cx="1218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878" y="624469"/>
            <a:ext cx="7227922" cy="1973766"/>
          </a:xfrm>
        </p:spPr>
        <p:txBody>
          <a:bodyPr anchor="b"/>
          <a:lstStyle>
            <a:lvl1pPr algn="l"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999" y="2810109"/>
            <a:ext cx="7228801" cy="1092819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400">
                <a:solidFill>
                  <a:schemeClr val="bg2"/>
                </a:solidFill>
              </a:defRPr>
            </a:lvl1pPr>
            <a:lvl2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2pPr>
            <a:lvl3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3pPr>
            <a:lvl4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4pPr>
            <a:lvl5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5pPr>
            <a:lvl6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6pPr>
            <a:lvl7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7pPr>
            <a:lvl8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8pPr>
            <a:lvl9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/>
              <a:t>Click to edit Master subtitle style</a:t>
            </a:r>
            <a:endParaRPr lang="da-DK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55650" y="5510785"/>
            <a:ext cx="4563482" cy="391432"/>
          </a:xfrm>
        </p:spPr>
        <p:txBody>
          <a:bodyPr anchor="b" anchorCtr="0"/>
          <a:lstStyle>
            <a:lvl1pPr marL="0" indent="0" rtl="0">
              <a:lnSpc>
                <a:spcPct val="104000"/>
              </a:lnSpc>
              <a:buNone/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da-DK" dirty="0"/>
              <a:t>Indsæt navn og efternavn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5535483" y="5539239"/>
            <a:ext cx="2448000" cy="1324800"/>
          </a:xfrm>
          <a:custGeom>
            <a:avLst/>
            <a:gdLst>
              <a:gd name="connsiteX0" fmla="*/ 323860 w 2448000"/>
              <a:gd name="connsiteY0" fmla="*/ 0 h 1324800"/>
              <a:gd name="connsiteX1" fmla="*/ 328009 w 2448000"/>
              <a:gd name="connsiteY1" fmla="*/ 0 h 1324800"/>
              <a:gd name="connsiteX2" fmla="*/ 357050 w 2448000"/>
              <a:gd name="connsiteY2" fmla="*/ 0 h 1324800"/>
              <a:gd name="connsiteX3" fmla="*/ 388684 w 2448000"/>
              <a:gd name="connsiteY3" fmla="*/ 0 h 1324800"/>
              <a:gd name="connsiteX4" fmla="*/ 435875 w 2448000"/>
              <a:gd name="connsiteY4" fmla="*/ 0 h 1324800"/>
              <a:gd name="connsiteX5" fmla="*/ 501736 w 2448000"/>
              <a:gd name="connsiteY5" fmla="*/ 0 h 1324800"/>
              <a:gd name="connsiteX6" fmla="*/ 589378 w 2448000"/>
              <a:gd name="connsiteY6" fmla="*/ 0 h 1324800"/>
              <a:gd name="connsiteX7" fmla="*/ 701912 w 2448000"/>
              <a:gd name="connsiteY7" fmla="*/ 0 h 1324800"/>
              <a:gd name="connsiteX8" fmla="*/ 842449 w 2448000"/>
              <a:gd name="connsiteY8" fmla="*/ 0 h 1324800"/>
              <a:gd name="connsiteX9" fmla="*/ 1014102 w 2448000"/>
              <a:gd name="connsiteY9" fmla="*/ 0 h 1324800"/>
              <a:gd name="connsiteX10" fmla="*/ 1219982 w 2448000"/>
              <a:gd name="connsiteY10" fmla="*/ 0 h 1324800"/>
              <a:gd name="connsiteX11" fmla="*/ 1463200 w 2448000"/>
              <a:gd name="connsiteY11" fmla="*/ 0 h 1324800"/>
              <a:gd name="connsiteX12" fmla="*/ 1746868 w 2448000"/>
              <a:gd name="connsiteY12" fmla="*/ 0 h 1324800"/>
              <a:gd name="connsiteX13" fmla="*/ 2074098 w 2448000"/>
              <a:gd name="connsiteY13" fmla="*/ 0 h 1324800"/>
              <a:gd name="connsiteX14" fmla="*/ 2448000 w 2448000"/>
              <a:gd name="connsiteY14" fmla="*/ 0 h 1324800"/>
              <a:gd name="connsiteX15" fmla="*/ 2448000 w 2448000"/>
              <a:gd name="connsiteY15" fmla="*/ 2591 h 1324800"/>
              <a:gd name="connsiteX16" fmla="*/ 2448000 w 2448000"/>
              <a:gd name="connsiteY16" fmla="*/ 8743 h 1324800"/>
              <a:gd name="connsiteX17" fmla="*/ 2448000 w 2448000"/>
              <a:gd name="connsiteY17" fmla="*/ 20725 h 1324800"/>
              <a:gd name="connsiteX18" fmla="*/ 2448000 w 2448000"/>
              <a:gd name="connsiteY18" fmla="*/ 40478 h 1324800"/>
              <a:gd name="connsiteX19" fmla="*/ 2448000 w 2448000"/>
              <a:gd name="connsiteY19" fmla="*/ 69946 h 1324800"/>
              <a:gd name="connsiteX20" fmla="*/ 2448000 w 2448000"/>
              <a:gd name="connsiteY20" fmla="*/ 111072 h 1324800"/>
              <a:gd name="connsiteX21" fmla="*/ 2448000 w 2448000"/>
              <a:gd name="connsiteY21" fmla="*/ 165799 h 1324800"/>
              <a:gd name="connsiteX22" fmla="*/ 2448000 w 2448000"/>
              <a:gd name="connsiteY22" fmla="*/ 236069 h 1324800"/>
              <a:gd name="connsiteX23" fmla="*/ 2448000 w 2448000"/>
              <a:gd name="connsiteY23" fmla="*/ 323825 h 1324800"/>
              <a:gd name="connsiteX24" fmla="*/ 2448000 w 2448000"/>
              <a:gd name="connsiteY24" fmla="*/ 431011 h 1324800"/>
              <a:gd name="connsiteX25" fmla="*/ 2448000 w 2448000"/>
              <a:gd name="connsiteY25" fmla="*/ 559570 h 1324800"/>
              <a:gd name="connsiteX26" fmla="*/ 2448000 w 2448000"/>
              <a:gd name="connsiteY26" fmla="*/ 711444 h 1324800"/>
              <a:gd name="connsiteX27" fmla="*/ 2448000 w 2448000"/>
              <a:gd name="connsiteY27" fmla="*/ 888576 h 1324800"/>
              <a:gd name="connsiteX28" fmla="*/ 2448000 w 2448000"/>
              <a:gd name="connsiteY28" fmla="*/ 1092909 h 1324800"/>
              <a:gd name="connsiteX29" fmla="*/ 2448000 w 2448000"/>
              <a:gd name="connsiteY29" fmla="*/ 1205884 h 1324800"/>
              <a:gd name="connsiteX30" fmla="*/ 2448000 w 2448000"/>
              <a:gd name="connsiteY30" fmla="*/ 1324800 h 1324800"/>
              <a:gd name="connsiteX31" fmla="*/ 0 w 2448000"/>
              <a:gd name="connsiteY31" fmla="*/ 1324800 h 1324800"/>
              <a:gd name="connsiteX32" fmla="*/ 0 w 2448000"/>
              <a:gd name="connsiteY32" fmla="*/ 1324438 h 1324800"/>
              <a:gd name="connsiteX33" fmla="*/ 0 w 2448000"/>
              <a:gd name="connsiteY33" fmla="*/ 1310794 h 1324800"/>
              <a:gd name="connsiteX34" fmla="*/ 0 w 2448000"/>
              <a:gd name="connsiteY34" fmla="*/ 1295931 h 1324800"/>
              <a:gd name="connsiteX35" fmla="*/ 0 w 2448000"/>
              <a:gd name="connsiteY35" fmla="*/ 1273759 h 1324800"/>
              <a:gd name="connsiteX36" fmla="*/ 0 w 2448000"/>
              <a:gd name="connsiteY36" fmla="*/ 1242816 h 1324800"/>
              <a:gd name="connsiteX37" fmla="*/ 0 w 2448000"/>
              <a:gd name="connsiteY37" fmla="*/ 1201640 h 1324800"/>
              <a:gd name="connsiteX38" fmla="*/ 0 w 2448000"/>
              <a:gd name="connsiteY38" fmla="*/ 1148768 h 1324800"/>
              <a:gd name="connsiteX39" fmla="*/ 0 w 2448000"/>
              <a:gd name="connsiteY39" fmla="*/ 1082740 h 1324800"/>
              <a:gd name="connsiteX40" fmla="*/ 0 w 2448000"/>
              <a:gd name="connsiteY40" fmla="*/ 1002093 h 1324800"/>
              <a:gd name="connsiteX41" fmla="*/ 0 w 2448000"/>
              <a:gd name="connsiteY41" fmla="*/ 905365 h 1324800"/>
              <a:gd name="connsiteX42" fmla="*/ 0 w 2448000"/>
              <a:gd name="connsiteY42" fmla="*/ 791094 h 1324800"/>
              <a:gd name="connsiteX43" fmla="*/ 0 w 2448000"/>
              <a:gd name="connsiteY43" fmla="*/ 657819 h 1324800"/>
              <a:gd name="connsiteX44" fmla="*/ 0 w 2448000"/>
              <a:gd name="connsiteY44" fmla="*/ 504078 h 1324800"/>
              <a:gd name="connsiteX45" fmla="*/ 0 w 2448000"/>
              <a:gd name="connsiteY45" fmla="*/ 328408 h 1324800"/>
              <a:gd name="connsiteX46" fmla="*/ 323860 w 2448000"/>
              <a:gd name="connsiteY46" fmla="*/ 0 h 132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448000" h="1324800">
                <a:moveTo>
                  <a:pt x="323860" y="0"/>
                </a:moveTo>
                <a:lnTo>
                  <a:pt x="328009" y="0"/>
                </a:lnTo>
                <a:lnTo>
                  <a:pt x="357050" y="0"/>
                </a:lnTo>
                <a:lnTo>
                  <a:pt x="388684" y="0"/>
                </a:lnTo>
                <a:lnTo>
                  <a:pt x="435875" y="0"/>
                </a:lnTo>
                <a:lnTo>
                  <a:pt x="501736" y="0"/>
                </a:lnTo>
                <a:lnTo>
                  <a:pt x="589378" y="0"/>
                </a:lnTo>
                <a:lnTo>
                  <a:pt x="701912" y="0"/>
                </a:lnTo>
                <a:lnTo>
                  <a:pt x="842449" y="0"/>
                </a:lnTo>
                <a:lnTo>
                  <a:pt x="1014102" y="0"/>
                </a:lnTo>
                <a:lnTo>
                  <a:pt x="1219982" y="0"/>
                </a:lnTo>
                <a:lnTo>
                  <a:pt x="1463200" y="0"/>
                </a:lnTo>
                <a:lnTo>
                  <a:pt x="1746868" y="0"/>
                </a:lnTo>
                <a:lnTo>
                  <a:pt x="2074098" y="0"/>
                </a:lnTo>
                <a:lnTo>
                  <a:pt x="2448000" y="0"/>
                </a:lnTo>
                <a:lnTo>
                  <a:pt x="2448000" y="2591"/>
                </a:lnTo>
                <a:lnTo>
                  <a:pt x="2448000" y="8743"/>
                </a:lnTo>
                <a:lnTo>
                  <a:pt x="2448000" y="20725"/>
                </a:lnTo>
                <a:lnTo>
                  <a:pt x="2448000" y="40478"/>
                </a:lnTo>
                <a:lnTo>
                  <a:pt x="2448000" y="69946"/>
                </a:lnTo>
                <a:lnTo>
                  <a:pt x="2448000" y="111072"/>
                </a:lnTo>
                <a:lnTo>
                  <a:pt x="2448000" y="165799"/>
                </a:lnTo>
                <a:lnTo>
                  <a:pt x="2448000" y="236069"/>
                </a:lnTo>
                <a:lnTo>
                  <a:pt x="2448000" y="323825"/>
                </a:lnTo>
                <a:lnTo>
                  <a:pt x="2448000" y="431011"/>
                </a:lnTo>
                <a:lnTo>
                  <a:pt x="2448000" y="559570"/>
                </a:lnTo>
                <a:lnTo>
                  <a:pt x="2448000" y="711444"/>
                </a:lnTo>
                <a:lnTo>
                  <a:pt x="2448000" y="888576"/>
                </a:lnTo>
                <a:lnTo>
                  <a:pt x="2448000" y="1092909"/>
                </a:lnTo>
                <a:lnTo>
                  <a:pt x="2448000" y="1205884"/>
                </a:lnTo>
                <a:lnTo>
                  <a:pt x="2448000" y="1324800"/>
                </a:lnTo>
                <a:lnTo>
                  <a:pt x="0" y="1324800"/>
                </a:lnTo>
                <a:lnTo>
                  <a:pt x="0" y="1324438"/>
                </a:lnTo>
                <a:lnTo>
                  <a:pt x="0" y="1310794"/>
                </a:lnTo>
                <a:lnTo>
                  <a:pt x="0" y="1295931"/>
                </a:lnTo>
                <a:lnTo>
                  <a:pt x="0" y="1273759"/>
                </a:lnTo>
                <a:lnTo>
                  <a:pt x="0" y="1242816"/>
                </a:lnTo>
                <a:lnTo>
                  <a:pt x="0" y="1201640"/>
                </a:lnTo>
                <a:lnTo>
                  <a:pt x="0" y="1148768"/>
                </a:lnTo>
                <a:lnTo>
                  <a:pt x="0" y="1082740"/>
                </a:lnTo>
                <a:lnTo>
                  <a:pt x="0" y="1002093"/>
                </a:lnTo>
                <a:lnTo>
                  <a:pt x="0" y="905365"/>
                </a:lnTo>
                <a:lnTo>
                  <a:pt x="0" y="791094"/>
                </a:lnTo>
                <a:lnTo>
                  <a:pt x="0" y="657819"/>
                </a:lnTo>
                <a:lnTo>
                  <a:pt x="0" y="504078"/>
                </a:lnTo>
                <a:lnTo>
                  <a:pt x="0" y="328408"/>
                </a:lnTo>
                <a:cubicBezTo>
                  <a:pt x="127004" y="200871"/>
                  <a:pt x="196856" y="127537"/>
                  <a:pt x="323860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wrap="square" tIns="0" bIns="36000" anchor="b" anchorCtr="0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da-DK" noProof="0" dirty="0"/>
              <a:t>Klik på denne pladsholder og indsæt billede via Skyfish</a:t>
            </a:r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8199472" y="2872800"/>
            <a:ext cx="2448000" cy="2448000"/>
          </a:xfrm>
          <a:noFill/>
          <a:ln>
            <a:noFill/>
          </a:ln>
        </p:spPr>
        <p:txBody>
          <a:bodyPr tIns="180000" anchor="t" anchorCtr="0"/>
          <a:lstStyle>
            <a:lvl1pPr marL="0" indent="0" algn="ctr">
              <a:buNone/>
              <a:defRPr sz="1600">
                <a:solidFill>
                  <a:schemeClr val="bg2"/>
                </a:solidFill>
              </a:defRPr>
            </a:lvl1pPr>
          </a:lstStyle>
          <a:p>
            <a:r>
              <a:rPr lang="da-DK" noProof="0" dirty="0"/>
              <a:t>Klik på denne pladsholder og indsæt billede via Skyfish</a:t>
            </a:r>
          </a:p>
        </p:txBody>
      </p:sp>
      <p:sp>
        <p:nvSpPr>
          <p:cNvPr id="27" name="Bogstav A"/>
          <p:cNvSpPr/>
          <p:nvPr userDrawn="1"/>
        </p:nvSpPr>
        <p:spPr>
          <a:xfrm>
            <a:off x="10868302" y="2872800"/>
            <a:ext cx="1323997" cy="2448000"/>
          </a:xfrm>
          <a:custGeom>
            <a:avLst/>
            <a:gdLst>
              <a:gd name="connsiteX0" fmla="*/ 327817 w 1323997"/>
              <a:gd name="connsiteY0" fmla="*/ 0 h 2448000"/>
              <a:gd name="connsiteX1" fmla="*/ 329762 w 1323997"/>
              <a:gd name="connsiteY1" fmla="*/ 0 h 2448000"/>
              <a:gd name="connsiteX2" fmla="*/ 343382 w 1323997"/>
              <a:gd name="connsiteY2" fmla="*/ 0 h 2448000"/>
              <a:gd name="connsiteX3" fmla="*/ 358218 w 1323997"/>
              <a:gd name="connsiteY3" fmla="*/ 0 h 2448000"/>
              <a:gd name="connsiteX4" fmla="*/ 380350 w 1323997"/>
              <a:gd name="connsiteY4" fmla="*/ 0 h 2448000"/>
              <a:gd name="connsiteX5" fmla="*/ 411237 w 1323997"/>
              <a:gd name="connsiteY5" fmla="*/ 0 h 2448000"/>
              <a:gd name="connsiteX6" fmla="*/ 452339 w 1323997"/>
              <a:gd name="connsiteY6" fmla="*/ 0 h 2448000"/>
              <a:gd name="connsiteX7" fmla="*/ 505115 w 1323997"/>
              <a:gd name="connsiteY7" fmla="*/ 0 h 2448000"/>
              <a:gd name="connsiteX8" fmla="*/ 571025 w 1323997"/>
              <a:gd name="connsiteY8" fmla="*/ 0 h 2448000"/>
              <a:gd name="connsiteX9" fmla="*/ 651527 w 1323997"/>
              <a:gd name="connsiteY9" fmla="*/ 0 h 2448000"/>
              <a:gd name="connsiteX10" fmla="*/ 748080 w 1323997"/>
              <a:gd name="connsiteY10" fmla="*/ 0 h 2448000"/>
              <a:gd name="connsiteX11" fmla="*/ 862145 w 1323997"/>
              <a:gd name="connsiteY11" fmla="*/ 0 h 2448000"/>
              <a:gd name="connsiteX12" fmla="*/ 995180 w 1323997"/>
              <a:gd name="connsiteY12" fmla="*/ 0 h 2448000"/>
              <a:gd name="connsiteX13" fmla="*/ 1148644 w 1323997"/>
              <a:gd name="connsiteY13" fmla="*/ 0 h 2448000"/>
              <a:gd name="connsiteX14" fmla="*/ 1323997 w 1323997"/>
              <a:gd name="connsiteY14" fmla="*/ 0 h 2448000"/>
              <a:gd name="connsiteX15" fmla="*/ 1323997 w 1323997"/>
              <a:gd name="connsiteY15" fmla="*/ 612794 h 2448000"/>
              <a:gd name="connsiteX16" fmla="*/ 900700 w 1323997"/>
              <a:gd name="connsiteY16" fmla="*/ 612794 h 2448000"/>
              <a:gd name="connsiteX17" fmla="*/ 900700 w 1323997"/>
              <a:gd name="connsiteY17" fmla="*/ 1225588 h 2448000"/>
              <a:gd name="connsiteX18" fmla="*/ 1323997 w 1323997"/>
              <a:gd name="connsiteY18" fmla="*/ 1225588 h 2448000"/>
              <a:gd name="connsiteX19" fmla="*/ 1323997 w 1323997"/>
              <a:gd name="connsiteY19" fmla="*/ 1835206 h 2448000"/>
              <a:gd name="connsiteX20" fmla="*/ 900700 w 1323997"/>
              <a:gd name="connsiteY20" fmla="*/ 1835206 h 2448000"/>
              <a:gd name="connsiteX21" fmla="*/ 900700 w 1323997"/>
              <a:gd name="connsiteY21" fmla="*/ 2448000 h 2448000"/>
              <a:gd name="connsiteX22" fmla="*/ 898941 w 1323997"/>
              <a:gd name="connsiteY22" fmla="*/ 2448000 h 2448000"/>
              <a:gd name="connsiteX23" fmla="*/ 886627 w 1323997"/>
              <a:gd name="connsiteY23" fmla="*/ 2448000 h 2448000"/>
              <a:gd name="connsiteX24" fmla="*/ 873213 w 1323997"/>
              <a:gd name="connsiteY24" fmla="*/ 2448000 h 2448000"/>
              <a:gd name="connsiteX25" fmla="*/ 853202 w 1323997"/>
              <a:gd name="connsiteY25" fmla="*/ 2448000 h 2448000"/>
              <a:gd name="connsiteX26" fmla="*/ 825275 w 1323997"/>
              <a:gd name="connsiteY26" fmla="*/ 2448000 h 2448000"/>
              <a:gd name="connsiteX27" fmla="*/ 788113 w 1323997"/>
              <a:gd name="connsiteY27" fmla="*/ 2448000 h 2448000"/>
              <a:gd name="connsiteX28" fmla="*/ 740395 w 1323997"/>
              <a:gd name="connsiteY28" fmla="*/ 2448000 h 2448000"/>
              <a:gd name="connsiteX29" fmla="*/ 680803 w 1323997"/>
              <a:gd name="connsiteY29" fmla="*/ 2448000 h 2448000"/>
              <a:gd name="connsiteX30" fmla="*/ 608017 w 1323997"/>
              <a:gd name="connsiteY30" fmla="*/ 2448000 h 2448000"/>
              <a:gd name="connsiteX31" fmla="*/ 520717 w 1323997"/>
              <a:gd name="connsiteY31" fmla="*/ 2448000 h 2448000"/>
              <a:gd name="connsiteX32" fmla="*/ 417586 w 1323997"/>
              <a:gd name="connsiteY32" fmla="*/ 2448000 h 2448000"/>
              <a:gd name="connsiteX33" fmla="*/ 297302 w 1323997"/>
              <a:gd name="connsiteY33" fmla="*/ 2448000 h 2448000"/>
              <a:gd name="connsiteX34" fmla="*/ 158546 w 1323997"/>
              <a:gd name="connsiteY34" fmla="*/ 2448000 h 2448000"/>
              <a:gd name="connsiteX35" fmla="*/ 0 w 1323997"/>
              <a:gd name="connsiteY35" fmla="*/ 2448000 h 2448000"/>
              <a:gd name="connsiteX36" fmla="*/ 0 w 1323997"/>
              <a:gd name="connsiteY36" fmla="*/ 2443857 h 2448000"/>
              <a:gd name="connsiteX37" fmla="*/ 0 w 1323997"/>
              <a:gd name="connsiteY37" fmla="*/ 2414860 h 2448000"/>
              <a:gd name="connsiteX38" fmla="*/ 0 w 1323997"/>
              <a:gd name="connsiteY38" fmla="*/ 2383273 h 2448000"/>
              <a:gd name="connsiteX39" fmla="*/ 0 w 1323997"/>
              <a:gd name="connsiteY39" fmla="*/ 2336152 h 2448000"/>
              <a:gd name="connsiteX40" fmla="*/ 0 w 1323997"/>
              <a:gd name="connsiteY40" fmla="*/ 2270390 h 2448000"/>
              <a:gd name="connsiteX41" fmla="*/ 0 w 1323997"/>
              <a:gd name="connsiteY41" fmla="*/ 2182879 h 2448000"/>
              <a:gd name="connsiteX42" fmla="*/ 0 w 1323997"/>
              <a:gd name="connsiteY42" fmla="*/ 2070514 h 2448000"/>
              <a:gd name="connsiteX43" fmla="*/ 0 w 1323997"/>
              <a:gd name="connsiteY43" fmla="*/ 1930186 h 2448000"/>
              <a:gd name="connsiteX44" fmla="*/ 0 w 1323997"/>
              <a:gd name="connsiteY44" fmla="*/ 1758790 h 2448000"/>
              <a:gd name="connsiteX45" fmla="*/ 0 w 1323997"/>
              <a:gd name="connsiteY45" fmla="*/ 1553218 h 2448000"/>
              <a:gd name="connsiteX46" fmla="*/ 0 w 1323997"/>
              <a:gd name="connsiteY46" fmla="*/ 1310363 h 2448000"/>
              <a:gd name="connsiteX47" fmla="*/ 0 w 1323997"/>
              <a:gd name="connsiteY47" fmla="*/ 1027119 h 2448000"/>
              <a:gd name="connsiteX48" fmla="*/ 0 w 1323997"/>
              <a:gd name="connsiteY48" fmla="*/ 700379 h 2448000"/>
              <a:gd name="connsiteX49" fmla="*/ 0 w 1323997"/>
              <a:gd name="connsiteY49" fmla="*/ 327035 h 2448000"/>
              <a:gd name="connsiteX50" fmla="*/ 327817 w 1323997"/>
              <a:gd name="connsiteY50" fmla="*/ 0 h 24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323997" h="2448000">
                <a:moveTo>
                  <a:pt x="327817" y="0"/>
                </a:moveTo>
                <a:lnTo>
                  <a:pt x="329762" y="0"/>
                </a:lnTo>
                <a:lnTo>
                  <a:pt x="343382" y="0"/>
                </a:lnTo>
                <a:lnTo>
                  <a:pt x="358218" y="0"/>
                </a:lnTo>
                <a:lnTo>
                  <a:pt x="380350" y="0"/>
                </a:lnTo>
                <a:lnTo>
                  <a:pt x="411237" y="0"/>
                </a:lnTo>
                <a:lnTo>
                  <a:pt x="452339" y="0"/>
                </a:lnTo>
                <a:lnTo>
                  <a:pt x="505115" y="0"/>
                </a:lnTo>
                <a:lnTo>
                  <a:pt x="571025" y="0"/>
                </a:lnTo>
                <a:lnTo>
                  <a:pt x="651527" y="0"/>
                </a:lnTo>
                <a:lnTo>
                  <a:pt x="748080" y="0"/>
                </a:lnTo>
                <a:lnTo>
                  <a:pt x="862145" y="0"/>
                </a:lnTo>
                <a:lnTo>
                  <a:pt x="995180" y="0"/>
                </a:lnTo>
                <a:lnTo>
                  <a:pt x="1148644" y="0"/>
                </a:lnTo>
                <a:lnTo>
                  <a:pt x="1323997" y="0"/>
                </a:lnTo>
                <a:cubicBezTo>
                  <a:pt x="1323997" y="0"/>
                  <a:pt x="1323997" y="0"/>
                  <a:pt x="1323997" y="612794"/>
                </a:cubicBezTo>
                <a:cubicBezTo>
                  <a:pt x="1323997" y="612794"/>
                  <a:pt x="1323997" y="612794"/>
                  <a:pt x="900700" y="612794"/>
                </a:cubicBezTo>
                <a:cubicBezTo>
                  <a:pt x="900700" y="612794"/>
                  <a:pt x="900700" y="612794"/>
                  <a:pt x="900700" y="1225588"/>
                </a:cubicBezTo>
                <a:lnTo>
                  <a:pt x="1323997" y="1225588"/>
                </a:lnTo>
                <a:cubicBezTo>
                  <a:pt x="1323997" y="1225588"/>
                  <a:pt x="1323997" y="1225588"/>
                  <a:pt x="1323997" y="1835206"/>
                </a:cubicBezTo>
                <a:cubicBezTo>
                  <a:pt x="1323997" y="1835206"/>
                  <a:pt x="1323997" y="1835206"/>
                  <a:pt x="900700" y="1835206"/>
                </a:cubicBezTo>
                <a:cubicBezTo>
                  <a:pt x="900700" y="1835206"/>
                  <a:pt x="900700" y="1835206"/>
                  <a:pt x="900700" y="2448000"/>
                </a:cubicBezTo>
                <a:lnTo>
                  <a:pt x="898941" y="2448000"/>
                </a:lnTo>
                <a:lnTo>
                  <a:pt x="886627" y="2448000"/>
                </a:lnTo>
                <a:lnTo>
                  <a:pt x="873213" y="2448000"/>
                </a:lnTo>
                <a:lnTo>
                  <a:pt x="853202" y="2448000"/>
                </a:lnTo>
                <a:lnTo>
                  <a:pt x="825275" y="2448000"/>
                </a:lnTo>
                <a:lnTo>
                  <a:pt x="788113" y="2448000"/>
                </a:lnTo>
                <a:lnTo>
                  <a:pt x="740395" y="2448000"/>
                </a:lnTo>
                <a:lnTo>
                  <a:pt x="680803" y="2448000"/>
                </a:lnTo>
                <a:lnTo>
                  <a:pt x="608017" y="2448000"/>
                </a:lnTo>
                <a:lnTo>
                  <a:pt x="520717" y="2448000"/>
                </a:lnTo>
                <a:lnTo>
                  <a:pt x="417586" y="2448000"/>
                </a:lnTo>
                <a:lnTo>
                  <a:pt x="297302" y="2448000"/>
                </a:lnTo>
                <a:lnTo>
                  <a:pt x="158546" y="2448000"/>
                </a:lnTo>
                <a:lnTo>
                  <a:pt x="0" y="2448000"/>
                </a:lnTo>
                <a:lnTo>
                  <a:pt x="0" y="2443857"/>
                </a:lnTo>
                <a:lnTo>
                  <a:pt x="0" y="2414860"/>
                </a:lnTo>
                <a:lnTo>
                  <a:pt x="0" y="2383273"/>
                </a:lnTo>
                <a:lnTo>
                  <a:pt x="0" y="2336152"/>
                </a:lnTo>
                <a:lnTo>
                  <a:pt x="0" y="2270390"/>
                </a:lnTo>
                <a:lnTo>
                  <a:pt x="0" y="2182879"/>
                </a:lnTo>
                <a:lnTo>
                  <a:pt x="0" y="2070514"/>
                </a:lnTo>
                <a:lnTo>
                  <a:pt x="0" y="1930186"/>
                </a:lnTo>
                <a:lnTo>
                  <a:pt x="0" y="1758790"/>
                </a:lnTo>
                <a:lnTo>
                  <a:pt x="0" y="1553218"/>
                </a:lnTo>
                <a:lnTo>
                  <a:pt x="0" y="1310363"/>
                </a:lnTo>
                <a:lnTo>
                  <a:pt x="0" y="1027119"/>
                </a:lnTo>
                <a:lnTo>
                  <a:pt x="0" y="700379"/>
                </a:lnTo>
                <a:lnTo>
                  <a:pt x="0" y="327035"/>
                </a:lnTo>
                <a:cubicBezTo>
                  <a:pt x="127308" y="200031"/>
                  <a:pt x="200509" y="127004"/>
                  <a:pt x="32781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755649" y="5963881"/>
            <a:ext cx="4564800" cy="180000"/>
          </a:xfrm>
          <a:prstGeom prst="rect">
            <a:avLst/>
          </a:prstGeom>
        </p:spPr>
        <p:txBody>
          <a:bodyPr/>
          <a:lstStyle>
            <a:lvl1pPr rtl="0">
              <a:defRPr sz="1600">
                <a:solidFill>
                  <a:schemeClr val="bg2"/>
                </a:solidFill>
              </a:defRPr>
            </a:lvl1pPr>
          </a:lstStyle>
          <a:p>
            <a:fld id="{53C5DB01-A500-48E3-BC4B-59F50A275A5A}" type="datetime2">
              <a:rPr lang="da-DK" smtClean="0"/>
              <a:t>11. februar 2025</a:t>
            </a:fld>
            <a:endParaRPr lang="da-DK" dirty="0"/>
          </a:p>
        </p:txBody>
      </p:sp>
      <p:sp>
        <p:nvSpPr>
          <p:cNvPr id="15" name="Slide Number Placeholder 5" hidden="1"/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" b="1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24C8C45C-947F-4981-8B3F-4F32E973C901}" type="slidenum">
              <a:rPr lang="da-DK" smtClean="0"/>
              <a:pPr rtl="0"/>
              <a:t>‹nr.›</a:t>
            </a:fld>
            <a:endParaRPr lang="da-DK" dirty="0"/>
          </a:p>
        </p:txBody>
      </p:sp>
      <p:sp>
        <p:nvSpPr>
          <p:cNvPr id="17" name="Footer Placeholder 4" hidden="1"/>
          <p:cNvSpPr>
            <a:spLocks noGrp="1"/>
          </p:cNvSpPr>
          <p:nvPr>
            <p:ph type="ftr" sz="quarter" idx="3"/>
          </p:nvPr>
        </p:nvSpPr>
        <p:spPr>
          <a:xfrm>
            <a:off x="0" y="70644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 rtl="0">
              <a:defRPr sz="100">
                <a:noFill/>
              </a:defRPr>
            </a:lvl1pPr>
          </a:lstStyle>
          <a:p>
            <a:r>
              <a:rPr lang="en-US"/>
              <a:t>Version 1 from 22. august 2023</a:t>
            </a:r>
            <a:endParaRPr lang="da-DK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-1" y="-300028"/>
            <a:ext cx="11880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200" b="1" dirty="0"/>
              <a:t>Bemærk</a:t>
            </a:r>
            <a:r>
              <a:rPr lang="da-DK" sz="1200" dirty="0"/>
              <a:t>: På denne side kan billederne udskiftes. </a:t>
            </a:r>
          </a:p>
        </p:txBody>
      </p:sp>
      <p:pic>
        <p:nvPicPr>
          <p:cNvPr id="19" name="Logo nav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9164" y="398179"/>
            <a:ext cx="1051199" cy="148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4251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87" userDrawn="1">
          <p15:clr>
            <a:srgbClr val="000000"/>
          </p15:clr>
        </p15:guide>
        <p15:guide id="2" orient="horz" pos="1809" userDrawn="1">
          <p15:clr>
            <a:srgbClr val="00000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, indhold og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da-DK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0801" y="1989056"/>
            <a:ext cx="5112000" cy="411294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a-DK" noProof="0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7346400" y="1987550"/>
            <a:ext cx="4392000" cy="4393506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da-DK" dirty="0"/>
              <a:t>Klik på denne pladsholder og indsæt ikon via Skyfish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8185E-D80E-4DC5-A9AA-73BCDB17FD81}" type="datetime2">
              <a:rPr lang="da-DK" smtClean="0"/>
              <a:t>11. februar 2025</a:t>
            </a:fld>
            <a:endParaRPr lang="da-DK" dirty="0"/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 from 22. august 2023</a:t>
            </a:r>
            <a:endParaRPr lang="da-DK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-1" y="-300028"/>
            <a:ext cx="11880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200" b="1" dirty="0"/>
              <a:t>Bemærk</a:t>
            </a:r>
            <a:r>
              <a:rPr lang="da-DK" sz="1200" dirty="0"/>
              <a:t>: På denne side kan graﬁkken udskiftes. </a:t>
            </a:r>
          </a:p>
        </p:txBody>
      </p:sp>
    </p:spTree>
    <p:extLst>
      <p:ext uri="{BB962C8B-B14F-4D97-AF65-F5344CB8AC3E}">
        <p14:creationId xmlns:p14="http://schemas.microsoft.com/office/powerpoint/2010/main" val="3190344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lede, rø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  <a:solidFill>
            <a:schemeClr val="bg1">
              <a:lumMod val="85000"/>
            </a:schemeClr>
          </a:solidFill>
        </p:spPr>
        <p:txBody>
          <a:bodyPr lIns="144000" tIns="180000" bIns="0" anchor="t" anchorCtr="0"/>
          <a:lstStyle>
            <a:lvl1pPr marL="0" indent="0" algn="l">
              <a:buNone/>
              <a:defRPr sz="1600"/>
            </a:lvl1pPr>
          </a:lstStyle>
          <a:p>
            <a:r>
              <a:rPr lang="da-DK" dirty="0"/>
              <a:t>Klik på denne pladsholder og indsæt billede via Skyfish</a:t>
            </a:r>
          </a:p>
        </p:txBody>
      </p:sp>
      <p:sp>
        <p:nvSpPr>
          <p:cNvPr id="19" name="Titel 1"/>
          <p:cNvSpPr>
            <a:spLocks noGrp="1"/>
          </p:cNvSpPr>
          <p:nvPr>
            <p:ph type="ctrTitle"/>
          </p:nvPr>
        </p:nvSpPr>
        <p:spPr>
          <a:xfrm>
            <a:off x="1539875" y="2873905"/>
            <a:ext cx="3779700" cy="3780000"/>
          </a:xfrm>
          <a:custGeom>
            <a:avLst/>
            <a:gdLst>
              <a:gd name="connsiteX0" fmla="*/ 0 w 5112000"/>
              <a:gd name="connsiteY0" fmla="*/ 0 h 5115107"/>
              <a:gd name="connsiteX1" fmla="*/ 464430 w 5112000"/>
              <a:gd name="connsiteY1" fmla="*/ 0 h 5115107"/>
              <a:gd name="connsiteX2" fmla="*/ 899842 w 5112000"/>
              <a:gd name="connsiteY2" fmla="*/ 0 h 5115107"/>
              <a:gd name="connsiteX3" fmla="*/ 1307173 w 5112000"/>
              <a:gd name="connsiteY3" fmla="*/ 0 h 5115107"/>
              <a:gd name="connsiteX4" fmla="*/ 1687360 w 5112000"/>
              <a:gd name="connsiteY4" fmla="*/ 0 h 5115107"/>
              <a:gd name="connsiteX5" fmla="*/ 2041337 w 5112000"/>
              <a:gd name="connsiteY5" fmla="*/ 0 h 5115107"/>
              <a:gd name="connsiteX6" fmla="*/ 2370041 w 5112000"/>
              <a:gd name="connsiteY6" fmla="*/ 0 h 5115107"/>
              <a:gd name="connsiteX7" fmla="*/ 2674409 w 5112000"/>
              <a:gd name="connsiteY7" fmla="*/ 0 h 5115107"/>
              <a:gd name="connsiteX8" fmla="*/ 2955375 w 5112000"/>
              <a:gd name="connsiteY8" fmla="*/ 0 h 5115107"/>
              <a:gd name="connsiteX9" fmla="*/ 3213877 w 5112000"/>
              <a:gd name="connsiteY9" fmla="*/ 0 h 5115107"/>
              <a:gd name="connsiteX10" fmla="*/ 3450850 w 5112000"/>
              <a:gd name="connsiteY10" fmla="*/ 0 h 5115107"/>
              <a:gd name="connsiteX11" fmla="*/ 3667230 w 5112000"/>
              <a:gd name="connsiteY11" fmla="*/ 0 h 5115107"/>
              <a:gd name="connsiteX12" fmla="*/ 3863953 w 5112000"/>
              <a:gd name="connsiteY12" fmla="*/ 0 h 5115107"/>
              <a:gd name="connsiteX13" fmla="*/ 4041956 w 5112000"/>
              <a:gd name="connsiteY13" fmla="*/ 0 h 5115107"/>
              <a:gd name="connsiteX14" fmla="*/ 4202174 w 5112000"/>
              <a:gd name="connsiteY14" fmla="*/ 0 h 5115107"/>
              <a:gd name="connsiteX15" fmla="*/ 4345543 w 5112000"/>
              <a:gd name="connsiteY15" fmla="*/ 0 h 5115107"/>
              <a:gd name="connsiteX16" fmla="*/ 4473000 w 5112000"/>
              <a:gd name="connsiteY16" fmla="*/ 0 h 5115107"/>
              <a:gd name="connsiteX17" fmla="*/ 4585480 w 5112000"/>
              <a:gd name="connsiteY17" fmla="*/ 0 h 5115107"/>
              <a:gd name="connsiteX18" fmla="*/ 4683920 w 5112000"/>
              <a:gd name="connsiteY18" fmla="*/ 0 h 5115107"/>
              <a:gd name="connsiteX19" fmla="*/ 4769255 w 5112000"/>
              <a:gd name="connsiteY19" fmla="*/ 0 h 5115107"/>
              <a:gd name="connsiteX20" fmla="*/ 4842422 w 5112000"/>
              <a:gd name="connsiteY20" fmla="*/ 0 h 5115107"/>
              <a:gd name="connsiteX21" fmla="*/ 4904356 w 5112000"/>
              <a:gd name="connsiteY21" fmla="*/ 0 h 5115107"/>
              <a:gd name="connsiteX22" fmla="*/ 4955994 w 5112000"/>
              <a:gd name="connsiteY22" fmla="*/ 0 h 5115107"/>
              <a:gd name="connsiteX23" fmla="*/ 4998272 w 5112000"/>
              <a:gd name="connsiteY23" fmla="*/ 0 h 5115107"/>
              <a:gd name="connsiteX24" fmla="*/ 5032125 w 5112000"/>
              <a:gd name="connsiteY24" fmla="*/ 0 h 5115107"/>
              <a:gd name="connsiteX25" fmla="*/ 5078303 w 5112000"/>
              <a:gd name="connsiteY25" fmla="*/ 0 h 5115107"/>
              <a:gd name="connsiteX26" fmla="*/ 5102016 w 5112000"/>
              <a:gd name="connsiteY26" fmla="*/ 0 h 5115107"/>
              <a:gd name="connsiteX27" fmla="*/ 5110752 w 5112000"/>
              <a:gd name="connsiteY27" fmla="*/ 0 h 5115107"/>
              <a:gd name="connsiteX28" fmla="*/ 5112000 w 5112000"/>
              <a:gd name="connsiteY28" fmla="*/ 0 h 5115107"/>
              <a:gd name="connsiteX29" fmla="*/ 5112000 w 5112000"/>
              <a:gd name="connsiteY29" fmla="*/ 402943 h 5115107"/>
              <a:gd name="connsiteX30" fmla="*/ 5112000 w 5112000"/>
              <a:gd name="connsiteY30" fmla="*/ 780710 h 5115107"/>
              <a:gd name="connsiteX31" fmla="*/ 5112000 w 5112000"/>
              <a:gd name="connsiteY31" fmla="*/ 1134114 h 5115107"/>
              <a:gd name="connsiteX32" fmla="*/ 5112000 w 5112000"/>
              <a:gd name="connsiteY32" fmla="*/ 1463966 h 5115107"/>
              <a:gd name="connsiteX33" fmla="*/ 5112000 w 5112000"/>
              <a:gd name="connsiteY33" fmla="*/ 1771080 h 5115107"/>
              <a:gd name="connsiteX34" fmla="*/ 5112000 w 5112000"/>
              <a:gd name="connsiteY34" fmla="*/ 2056266 h 5115107"/>
              <a:gd name="connsiteX35" fmla="*/ 5112000 w 5112000"/>
              <a:gd name="connsiteY35" fmla="*/ 2320338 h 5115107"/>
              <a:gd name="connsiteX36" fmla="*/ 5112000 w 5112000"/>
              <a:gd name="connsiteY36" fmla="*/ 2564106 h 5115107"/>
              <a:gd name="connsiteX37" fmla="*/ 5112000 w 5112000"/>
              <a:gd name="connsiteY37" fmla="*/ 2788385 h 5115107"/>
              <a:gd name="connsiteX38" fmla="*/ 5112000 w 5112000"/>
              <a:gd name="connsiteY38" fmla="*/ 2993984 h 5115107"/>
              <a:gd name="connsiteX39" fmla="*/ 5112000 w 5112000"/>
              <a:gd name="connsiteY39" fmla="*/ 3181717 h 5115107"/>
              <a:gd name="connsiteX40" fmla="*/ 5112000 w 5112000"/>
              <a:gd name="connsiteY40" fmla="*/ 3352396 h 5115107"/>
              <a:gd name="connsiteX41" fmla="*/ 5112000 w 5112000"/>
              <a:gd name="connsiteY41" fmla="*/ 3506832 h 5115107"/>
              <a:gd name="connsiteX42" fmla="*/ 5112000 w 5112000"/>
              <a:gd name="connsiteY42" fmla="*/ 3645839 h 5115107"/>
              <a:gd name="connsiteX43" fmla="*/ 5112000 w 5112000"/>
              <a:gd name="connsiteY43" fmla="*/ 3770227 h 5115107"/>
              <a:gd name="connsiteX44" fmla="*/ 5112000 w 5112000"/>
              <a:gd name="connsiteY44" fmla="*/ 3880810 h 5115107"/>
              <a:gd name="connsiteX45" fmla="*/ 5112000 w 5112000"/>
              <a:gd name="connsiteY45" fmla="*/ 3978398 h 5115107"/>
              <a:gd name="connsiteX46" fmla="*/ 5112000 w 5112000"/>
              <a:gd name="connsiteY46" fmla="*/ 4063806 h 5115107"/>
              <a:gd name="connsiteX47" fmla="*/ 5112000 w 5112000"/>
              <a:gd name="connsiteY47" fmla="*/ 4137843 h 5115107"/>
              <a:gd name="connsiteX48" fmla="*/ 5112000 w 5112000"/>
              <a:gd name="connsiteY48" fmla="*/ 4201323 h 5115107"/>
              <a:gd name="connsiteX49" fmla="*/ 5112000 w 5112000"/>
              <a:gd name="connsiteY49" fmla="*/ 4255058 h 5115107"/>
              <a:gd name="connsiteX50" fmla="*/ 5112000 w 5112000"/>
              <a:gd name="connsiteY50" fmla="*/ 4299859 h 5115107"/>
              <a:gd name="connsiteX51" fmla="*/ 5112000 w 5112000"/>
              <a:gd name="connsiteY51" fmla="*/ 4336540 h 5115107"/>
              <a:gd name="connsiteX52" fmla="*/ 5112000 w 5112000"/>
              <a:gd name="connsiteY52" fmla="*/ 4365911 h 5115107"/>
              <a:gd name="connsiteX53" fmla="*/ 5112000 w 5112000"/>
              <a:gd name="connsiteY53" fmla="*/ 4405975 h 5115107"/>
              <a:gd name="connsiteX54" fmla="*/ 5112000 w 5112000"/>
              <a:gd name="connsiteY54" fmla="*/ 4426549 h 5115107"/>
              <a:gd name="connsiteX55" fmla="*/ 5112000 w 5112000"/>
              <a:gd name="connsiteY55" fmla="*/ 4434128 h 5115107"/>
              <a:gd name="connsiteX56" fmla="*/ 5112000 w 5112000"/>
              <a:gd name="connsiteY56" fmla="*/ 4435211 h 5115107"/>
              <a:gd name="connsiteX57" fmla="*/ 4432517 w 5112000"/>
              <a:gd name="connsiteY57" fmla="*/ 5115107 h 5115107"/>
              <a:gd name="connsiteX58" fmla="*/ 0 w 5112000"/>
              <a:gd name="connsiteY58" fmla="*/ 5115107 h 5115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112000" h="5115107">
                <a:moveTo>
                  <a:pt x="0" y="0"/>
                </a:moveTo>
                <a:lnTo>
                  <a:pt x="464430" y="0"/>
                </a:lnTo>
                <a:lnTo>
                  <a:pt x="899842" y="0"/>
                </a:lnTo>
                <a:lnTo>
                  <a:pt x="1307173" y="0"/>
                </a:lnTo>
                <a:lnTo>
                  <a:pt x="1687360" y="0"/>
                </a:lnTo>
                <a:lnTo>
                  <a:pt x="2041337" y="0"/>
                </a:lnTo>
                <a:lnTo>
                  <a:pt x="2370041" y="0"/>
                </a:lnTo>
                <a:lnTo>
                  <a:pt x="2674409" y="0"/>
                </a:lnTo>
                <a:lnTo>
                  <a:pt x="2955375" y="0"/>
                </a:lnTo>
                <a:lnTo>
                  <a:pt x="3213877" y="0"/>
                </a:lnTo>
                <a:lnTo>
                  <a:pt x="3450850" y="0"/>
                </a:lnTo>
                <a:lnTo>
                  <a:pt x="3667230" y="0"/>
                </a:lnTo>
                <a:lnTo>
                  <a:pt x="3863953" y="0"/>
                </a:lnTo>
                <a:lnTo>
                  <a:pt x="4041956" y="0"/>
                </a:lnTo>
                <a:lnTo>
                  <a:pt x="4202174" y="0"/>
                </a:lnTo>
                <a:lnTo>
                  <a:pt x="4345543" y="0"/>
                </a:lnTo>
                <a:lnTo>
                  <a:pt x="4473000" y="0"/>
                </a:lnTo>
                <a:lnTo>
                  <a:pt x="4585480" y="0"/>
                </a:lnTo>
                <a:lnTo>
                  <a:pt x="4683920" y="0"/>
                </a:lnTo>
                <a:lnTo>
                  <a:pt x="4769255" y="0"/>
                </a:lnTo>
                <a:lnTo>
                  <a:pt x="4842422" y="0"/>
                </a:lnTo>
                <a:lnTo>
                  <a:pt x="4904356" y="0"/>
                </a:lnTo>
                <a:lnTo>
                  <a:pt x="4955994" y="0"/>
                </a:lnTo>
                <a:lnTo>
                  <a:pt x="4998272" y="0"/>
                </a:lnTo>
                <a:lnTo>
                  <a:pt x="5032125" y="0"/>
                </a:lnTo>
                <a:lnTo>
                  <a:pt x="5078303" y="0"/>
                </a:lnTo>
                <a:lnTo>
                  <a:pt x="5102016" y="0"/>
                </a:lnTo>
                <a:lnTo>
                  <a:pt x="5110752" y="0"/>
                </a:lnTo>
                <a:lnTo>
                  <a:pt x="5112000" y="0"/>
                </a:lnTo>
                <a:lnTo>
                  <a:pt x="5112000" y="402943"/>
                </a:lnTo>
                <a:lnTo>
                  <a:pt x="5112000" y="780710"/>
                </a:lnTo>
                <a:lnTo>
                  <a:pt x="5112000" y="1134114"/>
                </a:lnTo>
                <a:lnTo>
                  <a:pt x="5112000" y="1463966"/>
                </a:lnTo>
                <a:lnTo>
                  <a:pt x="5112000" y="1771080"/>
                </a:lnTo>
                <a:lnTo>
                  <a:pt x="5112000" y="2056266"/>
                </a:lnTo>
                <a:lnTo>
                  <a:pt x="5112000" y="2320338"/>
                </a:lnTo>
                <a:lnTo>
                  <a:pt x="5112000" y="2564106"/>
                </a:lnTo>
                <a:lnTo>
                  <a:pt x="5112000" y="2788385"/>
                </a:lnTo>
                <a:lnTo>
                  <a:pt x="5112000" y="2993984"/>
                </a:lnTo>
                <a:lnTo>
                  <a:pt x="5112000" y="3181717"/>
                </a:lnTo>
                <a:lnTo>
                  <a:pt x="5112000" y="3352396"/>
                </a:lnTo>
                <a:lnTo>
                  <a:pt x="5112000" y="3506832"/>
                </a:lnTo>
                <a:lnTo>
                  <a:pt x="5112000" y="3645839"/>
                </a:lnTo>
                <a:lnTo>
                  <a:pt x="5112000" y="3770227"/>
                </a:lnTo>
                <a:lnTo>
                  <a:pt x="5112000" y="3880810"/>
                </a:lnTo>
                <a:lnTo>
                  <a:pt x="5112000" y="3978398"/>
                </a:lnTo>
                <a:lnTo>
                  <a:pt x="5112000" y="4063806"/>
                </a:lnTo>
                <a:lnTo>
                  <a:pt x="5112000" y="4137843"/>
                </a:lnTo>
                <a:lnTo>
                  <a:pt x="5112000" y="4201323"/>
                </a:lnTo>
                <a:lnTo>
                  <a:pt x="5112000" y="4255058"/>
                </a:lnTo>
                <a:lnTo>
                  <a:pt x="5112000" y="4299859"/>
                </a:lnTo>
                <a:lnTo>
                  <a:pt x="5112000" y="4336540"/>
                </a:lnTo>
                <a:lnTo>
                  <a:pt x="5112000" y="4365911"/>
                </a:lnTo>
                <a:lnTo>
                  <a:pt x="5112000" y="4405975"/>
                </a:lnTo>
                <a:lnTo>
                  <a:pt x="5112000" y="4426549"/>
                </a:lnTo>
                <a:lnTo>
                  <a:pt x="5112000" y="4434128"/>
                </a:lnTo>
                <a:lnTo>
                  <a:pt x="5112000" y="4435211"/>
                </a:lnTo>
                <a:cubicBezTo>
                  <a:pt x="4848462" y="4698909"/>
                  <a:pt x="4699230" y="4848232"/>
                  <a:pt x="4432517" y="5115107"/>
                </a:cubicBezTo>
                <a:cubicBezTo>
                  <a:pt x="0" y="5115107"/>
                  <a:pt x="0" y="5115107"/>
                  <a:pt x="0" y="51151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216000" tIns="180000" rIns="216000" bIns="2520000" anchor="t" anchorCtr="0">
            <a:noAutofit/>
          </a:bodyPr>
          <a:lstStyle>
            <a:lvl1pPr algn="l">
              <a:lnSpc>
                <a:spcPct val="91000"/>
              </a:lnSpc>
              <a:defRPr sz="2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1539874" y="3748035"/>
            <a:ext cx="3780000" cy="2352728"/>
          </a:xfrm>
        </p:spPr>
        <p:txBody>
          <a:bodyPr lIns="216000" rIns="216000"/>
          <a:lstStyle>
            <a:lvl1pPr marL="0" indent="0">
              <a:spcAft>
                <a:spcPts val="500"/>
              </a:spcAft>
              <a:buFontTx/>
              <a:buNone/>
              <a:defRPr>
                <a:solidFill>
                  <a:schemeClr val="bg2"/>
                </a:solidFill>
              </a:defRPr>
            </a:lvl1pPr>
            <a:lvl2pPr marL="216000" indent="0">
              <a:spcAft>
                <a:spcPts val="500"/>
              </a:spcAft>
              <a:buFontTx/>
              <a:buNone/>
              <a:defRPr>
                <a:solidFill>
                  <a:schemeClr val="bg2"/>
                </a:solidFill>
              </a:defRPr>
            </a:lvl2pPr>
            <a:lvl3pPr marL="432000" indent="0">
              <a:spcAft>
                <a:spcPts val="500"/>
              </a:spcAft>
              <a:buFontTx/>
              <a:buNone/>
              <a:defRPr>
                <a:solidFill>
                  <a:schemeClr val="bg2"/>
                </a:solidFill>
              </a:defRPr>
            </a:lvl3pPr>
            <a:lvl4pPr marL="648000" indent="0">
              <a:spcAft>
                <a:spcPts val="500"/>
              </a:spcAft>
              <a:buFontTx/>
              <a:buNone/>
              <a:defRPr>
                <a:solidFill>
                  <a:schemeClr val="bg2"/>
                </a:solidFill>
              </a:defRPr>
            </a:lvl4pPr>
            <a:lvl5pPr marL="864000" indent="0">
              <a:spcAft>
                <a:spcPts val="500"/>
              </a:spcAft>
              <a:buFontTx/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sp>
        <p:nvSpPr>
          <p:cNvPr id="11" name="Faktaboks 3"/>
          <p:cNvSpPr>
            <a:spLocks noGrp="1"/>
          </p:cNvSpPr>
          <p:nvPr>
            <p:ph type="body" sz="quarter" idx="16"/>
          </p:nvPr>
        </p:nvSpPr>
        <p:spPr>
          <a:xfrm>
            <a:off x="5536800" y="4204800"/>
            <a:ext cx="2448000" cy="2451102"/>
          </a:xfrm>
          <a:custGeom>
            <a:avLst/>
            <a:gdLst>
              <a:gd name="connsiteX0" fmla="*/ 0 w 2448000"/>
              <a:gd name="connsiteY0" fmla="*/ 0 h 2451102"/>
              <a:gd name="connsiteX1" fmla="*/ 222403 w 2448000"/>
              <a:gd name="connsiteY1" fmla="*/ 0 h 2451102"/>
              <a:gd name="connsiteX2" fmla="*/ 430910 w 2448000"/>
              <a:gd name="connsiteY2" fmla="*/ 0 h 2451102"/>
              <a:gd name="connsiteX3" fmla="*/ 625970 w 2448000"/>
              <a:gd name="connsiteY3" fmla="*/ 0 h 2451102"/>
              <a:gd name="connsiteX4" fmla="*/ 808032 w 2448000"/>
              <a:gd name="connsiteY4" fmla="*/ 0 h 2451102"/>
              <a:gd name="connsiteX5" fmla="*/ 977542 w 2448000"/>
              <a:gd name="connsiteY5" fmla="*/ 0 h 2451102"/>
              <a:gd name="connsiteX6" fmla="*/ 1134950 w 2448000"/>
              <a:gd name="connsiteY6" fmla="*/ 0 h 2451102"/>
              <a:gd name="connsiteX7" fmla="*/ 1280703 w 2448000"/>
              <a:gd name="connsiteY7" fmla="*/ 0 h 2451102"/>
              <a:gd name="connsiteX8" fmla="*/ 1415250 w 2448000"/>
              <a:gd name="connsiteY8" fmla="*/ 0 h 2451102"/>
              <a:gd name="connsiteX9" fmla="*/ 1539040 w 2448000"/>
              <a:gd name="connsiteY9" fmla="*/ 0 h 2451102"/>
              <a:gd name="connsiteX10" fmla="*/ 1652520 w 2448000"/>
              <a:gd name="connsiteY10" fmla="*/ 0 h 2451102"/>
              <a:gd name="connsiteX11" fmla="*/ 1756138 w 2448000"/>
              <a:gd name="connsiteY11" fmla="*/ 0 h 2451102"/>
              <a:gd name="connsiteX12" fmla="*/ 1850344 w 2448000"/>
              <a:gd name="connsiteY12" fmla="*/ 0 h 2451102"/>
              <a:gd name="connsiteX13" fmla="*/ 1935585 w 2448000"/>
              <a:gd name="connsiteY13" fmla="*/ 0 h 2451102"/>
              <a:gd name="connsiteX14" fmla="*/ 2012309 w 2448000"/>
              <a:gd name="connsiteY14" fmla="*/ 0 h 2451102"/>
              <a:gd name="connsiteX15" fmla="*/ 2080965 w 2448000"/>
              <a:gd name="connsiteY15" fmla="*/ 0 h 2451102"/>
              <a:gd name="connsiteX16" fmla="*/ 2142000 w 2448000"/>
              <a:gd name="connsiteY16" fmla="*/ 0 h 2451102"/>
              <a:gd name="connsiteX17" fmla="*/ 2243004 w 2448000"/>
              <a:gd name="connsiteY17" fmla="*/ 0 h 2451102"/>
              <a:gd name="connsiteX18" fmla="*/ 2318906 w 2448000"/>
              <a:gd name="connsiteY18" fmla="*/ 0 h 2451102"/>
              <a:gd name="connsiteX19" fmla="*/ 2373293 w 2448000"/>
              <a:gd name="connsiteY19" fmla="*/ 0 h 2451102"/>
              <a:gd name="connsiteX20" fmla="*/ 2409750 w 2448000"/>
              <a:gd name="connsiteY20" fmla="*/ 0 h 2451102"/>
              <a:gd name="connsiteX21" fmla="*/ 2431864 w 2448000"/>
              <a:gd name="connsiteY21" fmla="*/ 0 h 2451102"/>
              <a:gd name="connsiteX22" fmla="*/ 2443219 w 2448000"/>
              <a:gd name="connsiteY22" fmla="*/ 0 h 2451102"/>
              <a:gd name="connsiteX23" fmla="*/ 2448000 w 2448000"/>
              <a:gd name="connsiteY23" fmla="*/ 0 h 2451102"/>
              <a:gd name="connsiteX24" fmla="*/ 2448000 w 2448000"/>
              <a:gd name="connsiteY24" fmla="*/ 192936 h 2451102"/>
              <a:gd name="connsiteX25" fmla="*/ 2448000 w 2448000"/>
              <a:gd name="connsiteY25" fmla="*/ 373817 h 2451102"/>
              <a:gd name="connsiteX26" fmla="*/ 2448000 w 2448000"/>
              <a:gd name="connsiteY26" fmla="*/ 543032 h 2451102"/>
              <a:gd name="connsiteX27" fmla="*/ 2448000 w 2448000"/>
              <a:gd name="connsiteY27" fmla="*/ 700971 h 2451102"/>
              <a:gd name="connsiteX28" fmla="*/ 2448000 w 2448000"/>
              <a:gd name="connsiteY28" fmla="*/ 848022 h 2451102"/>
              <a:gd name="connsiteX29" fmla="*/ 2448000 w 2448000"/>
              <a:gd name="connsiteY29" fmla="*/ 984574 h 2451102"/>
              <a:gd name="connsiteX30" fmla="*/ 2448000 w 2448000"/>
              <a:gd name="connsiteY30" fmla="*/ 1111016 h 2451102"/>
              <a:gd name="connsiteX31" fmla="*/ 2448000 w 2448000"/>
              <a:gd name="connsiteY31" fmla="*/ 1227737 h 2451102"/>
              <a:gd name="connsiteX32" fmla="*/ 2448000 w 2448000"/>
              <a:gd name="connsiteY32" fmla="*/ 1335125 h 2451102"/>
              <a:gd name="connsiteX33" fmla="*/ 2448000 w 2448000"/>
              <a:gd name="connsiteY33" fmla="*/ 1433569 h 2451102"/>
              <a:gd name="connsiteX34" fmla="*/ 2448000 w 2448000"/>
              <a:gd name="connsiteY34" fmla="*/ 1523459 h 2451102"/>
              <a:gd name="connsiteX35" fmla="*/ 2448000 w 2448000"/>
              <a:gd name="connsiteY35" fmla="*/ 1605183 h 2451102"/>
              <a:gd name="connsiteX36" fmla="*/ 2448000 w 2448000"/>
              <a:gd name="connsiteY36" fmla="*/ 1679129 h 2451102"/>
              <a:gd name="connsiteX37" fmla="*/ 2448000 w 2448000"/>
              <a:gd name="connsiteY37" fmla="*/ 1745688 h 2451102"/>
              <a:gd name="connsiteX38" fmla="*/ 2448000 w 2448000"/>
              <a:gd name="connsiteY38" fmla="*/ 1858196 h 2451102"/>
              <a:gd name="connsiteX39" fmla="*/ 2448000 w 2448000"/>
              <a:gd name="connsiteY39" fmla="*/ 1945817 h 2451102"/>
              <a:gd name="connsiteX40" fmla="*/ 2448000 w 2448000"/>
              <a:gd name="connsiteY40" fmla="*/ 2011663 h 2451102"/>
              <a:gd name="connsiteX41" fmla="*/ 2448000 w 2448000"/>
              <a:gd name="connsiteY41" fmla="*/ 2058844 h 2451102"/>
              <a:gd name="connsiteX42" fmla="*/ 2448000 w 2448000"/>
              <a:gd name="connsiteY42" fmla="*/ 2090471 h 2451102"/>
              <a:gd name="connsiteX43" fmla="*/ 2448000 w 2448000"/>
              <a:gd name="connsiteY43" fmla="*/ 2109654 h 2451102"/>
              <a:gd name="connsiteX44" fmla="*/ 2448000 w 2448000"/>
              <a:gd name="connsiteY44" fmla="*/ 2119505 h 2451102"/>
              <a:gd name="connsiteX45" fmla="*/ 2448000 w 2448000"/>
              <a:gd name="connsiteY45" fmla="*/ 2123653 h 2451102"/>
              <a:gd name="connsiteX46" fmla="*/ 2124140 w 2448000"/>
              <a:gd name="connsiteY46" fmla="*/ 2451102 h 2451102"/>
              <a:gd name="connsiteX47" fmla="*/ 0 w 2448000"/>
              <a:gd name="connsiteY47" fmla="*/ 2451102 h 2451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448000" h="2451102">
                <a:moveTo>
                  <a:pt x="0" y="0"/>
                </a:moveTo>
                <a:lnTo>
                  <a:pt x="222403" y="0"/>
                </a:lnTo>
                <a:lnTo>
                  <a:pt x="430910" y="0"/>
                </a:lnTo>
                <a:lnTo>
                  <a:pt x="625970" y="0"/>
                </a:lnTo>
                <a:lnTo>
                  <a:pt x="808032" y="0"/>
                </a:lnTo>
                <a:lnTo>
                  <a:pt x="977542" y="0"/>
                </a:lnTo>
                <a:lnTo>
                  <a:pt x="1134950" y="0"/>
                </a:lnTo>
                <a:lnTo>
                  <a:pt x="1280703" y="0"/>
                </a:lnTo>
                <a:lnTo>
                  <a:pt x="1415250" y="0"/>
                </a:lnTo>
                <a:lnTo>
                  <a:pt x="1539040" y="0"/>
                </a:lnTo>
                <a:lnTo>
                  <a:pt x="1652520" y="0"/>
                </a:lnTo>
                <a:lnTo>
                  <a:pt x="1756138" y="0"/>
                </a:lnTo>
                <a:lnTo>
                  <a:pt x="1850344" y="0"/>
                </a:lnTo>
                <a:lnTo>
                  <a:pt x="1935585" y="0"/>
                </a:lnTo>
                <a:lnTo>
                  <a:pt x="2012309" y="0"/>
                </a:lnTo>
                <a:lnTo>
                  <a:pt x="2080965" y="0"/>
                </a:lnTo>
                <a:lnTo>
                  <a:pt x="2142000" y="0"/>
                </a:lnTo>
                <a:lnTo>
                  <a:pt x="2243004" y="0"/>
                </a:lnTo>
                <a:lnTo>
                  <a:pt x="2318906" y="0"/>
                </a:lnTo>
                <a:lnTo>
                  <a:pt x="2373293" y="0"/>
                </a:lnTo>
                <a:lnTo>
                  <a:pt x="2409750" y="0"/>
                </a:lnTo>
                <a:lnTo>
                  <a:pt x="2431864" y="0"/>
                </a:lnTo>
                <a:lnTo>
                  <a:pt x="2443219" y="0"/>
                </a:lnTo>
                <a:lnTo>
                  <a:pt x="2448000" y="0"/>
                </a:lnTo>
                <a:lnTo>
                  <a:pt x="2448000" y="192936"/>
                </a:lnTo>
                <a:lnTo>
                  <a:pt x="2448000" y="373817"/>
                </a:lnTo>
                <a:lnTo>
                  <a:pt x="2448000" y="543032"/>
                </a:lnTo>
                <a:lnTo>
                  <a:pt x="2448000" y="700971"/>
                </a:lnTo>
                <a:lnTo>
                  <a:pt x="2448000" y="848022"/>
                </a:lnTo>
                <a:lnTo>
                  <a:pt x="2448000" y="984574"/>
                </a:lnTo>
                <a:lnTo>
                  <a:pt x="2448000" y="1111016"/>
                </a:lnTo>
                <a:lnTo>
                  <a:pt x="2448000" y="1227737"/>
                </a:lnTo>
                <a:lnTo>
                  <a:pt x="2448000" y="1335125"/>
                </a:lnTo>
                <a:lnTo>
                  <a:pt x="2448000" y="1433569"/>
                </a:lnTo>
                <a:lnTo>
                  <a:pt x="2448000" y="1523459"/>
                </a:lnTo>
                <a:lnTo>
                  <a:pt x="2448000" y="1605183"/>
                </a:lnTo>
                <a:lnTo>
                  <a:pt x="2448000" y="1679129"/>
                </a:lnTo>
                <a:lnTo>
                  <a:pt x="2448000" y="1745688"/>
                </a:lnTo>
                <a:lnTo>
                  <a:pt x="2448000" y="1858196"/>
                </a:lnTo>
                <a:lnTo>
                  <a:pt x="2448000" y="1945817"/>
                </a:lnTo>
                <a:lnTo>
                  <a:pt x="2448000" y="2011663"/>
                </a:lnTo>
                <a:lnTo>
                  <a:pt x="2448000" y="2058844"/>
                </a:lnTo>
                <a:lnTo>
                  <a:pt x="2448000" y="2090471"/>
                </a:lnTo>
                <a:lnTo>
                  <a:pt x="2448000" y="2109654"/>
                </a:lnTo>
                <a:lnTo>
                  <a:pt x="2448000" y="2119505"/>
                </a:lnTo>
                <a:lnTo>
                  <a:pt x="2448000" y="2123653"/>
                </a:lnTo>
                <a:cubicBezTo>
                  <a:pt x="2324171" y="2250818"/>
                  <a:pt x="2251144" y="2323937"/>
                  <a:pt x="2124140" y="2451102"/>
                </a:cubicBezTo>
                <a:cubicBezTo>
                  <a:pt x="0" y="2451102"/>
                  <a:pt x="0" y="2451102"/>
                  <a:pt x="0" y="245110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216000" tIns="216000" rIns="216000" bIns="216000" anchor="t" anchorCtr="0">
            <a:noAutofit/>
          </a:bodyPr>
          <a:lstStyle>
            <a:lvl1pPr marL="0" indent="0">
              <a:spcAft>
                <a:spcPts val="500"/>
              </a:spcAft>
              <a:buFont typeface="Arial" panose="020B0604020202020204" pitchFamily="34" charset="0"/>
              <a:buChar char="​"/>
              <a:defRPr sz="1400" b="1">
                <a:solidFill>
                  <a:schemeClr val="bg2"/>
                </a:solidFill>
              </a:defRPr>
            </a:lvl1pPr>
            <a:lvl2pPr marL="0" indent="0">
              <a:spcAft>
                <a:spcPts val="500"/>
              </a:spcAft>
              <a:buFont typeface="Arial" panose="020B0604020202020204" pitchFamily="34" charset="0"/>
              <a:buChar char="​"/>
              <a:defRPr sz="1400">
                <a:solidFill>
                  <a:schemeClr val="bg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208800" y="1540800"/>
            <a:ext cx="1116000" cy="1116000"/>
          </a:xfrm>
        </p:spPr>
        <p:txBody>
          <a:bodyPr/>
          <a:lstStyle>
            <a:lvl1pPr marL="0" indent="0">
              <a:buNone/>
              <a:defRPr sz="1400" b="1"/>
            </a:lvl1pPr>
          </a:lstStyle>
          <a:p>
            <a:pPr lvl="0"/>
            <a:r>
              <a:rPr lang="da-DK" dirty="0"/>
              <a:t>Klik på denne pladsholder og indsæt ikon via Skyfish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-1" y="-300028"/>
            <a:ext cx="11880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200" b="1" dirty="0"/>
              <a:t>Bemærk</a:t>
            </a:r>
            <a:r>
              <a:rPr lang="da-DK" sz="1200" dirty="0"/>
              <a:t>: På denne side kan billede/</a:t>
            </a:r>
            <a:r>
              <a:rPr lang="da-DK" sz="1200" dirty="0" err="1"/>
              <a:t>graﬁk</a:t>
            </a:r>
            <a:r>
              <a:rPr lang="da-DK" sz="1200" dirty="0"/>
              <a:t> udskiftes. Tekstboksen kan ﬂyttes rundt ift. billedet, vælg boksen</a:t>
            </a:r>
            <a:r>
              <a:rPr lang="da-DK" sz="1200" baseline="0" dirty="0"/>
              <a:t> og al teksten i boksen</a:t>
            </a:r>
            <a:r>
              <a:rPr lang="da-DK" sz="1200" dirty="0"/>
              <a:t>. Farven på tekst og tekstboks kan ændres til hvid/rød/grå.</a:t>
            </a:r>
          </a:p>
        </p:txBody>
      </p:sp>
      <p:sp>
        <p:nvSpPr>
          <p:cNvPr id="13" name="Slide Number Placeholder 5" hidden="1"/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" b="1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24C8C45C-947F-4981-8B3F-4F32E973C901}" type="slidenum">
              <a:rPr lang="da-DK" smtClean="0"/>
              <a:pPr rtl="0"/>
              <a:t>‹nr.›</a:t>
            </a:fld>
            <a:endParaRPr lang="da-DK" dirty="0"/>
          </a:p>
        </p:txBody>
      </p:sp>
      <p:sp>
        <p:nvSpPr>
          <p:cNvPr id="14" name="Footer Placeholder 4" hidden="1"/>
          <p:cNvSpPr>
            <a:spLocks noGrp="1"/>
          </p:cNvSpPr>
          <p:nvPr>
            <p:ph type="ftr" sz="quarter" idx="3"/>
          </p:nvPr>
        </p:nvSpPr>
        <p:spPr>
          <a:xfrm>
            <a:off x="0" y="70644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 rtl="0">
              <a:defRPr sz="100">
                <a:noFill/>
              </a:defRPr>
            </a:lvl1pPr>
          </a:lstStyle>
          <a:p>
            <a:r>
              <a:rPr lang="en-US"/>
              <a:t>Version 1 from 22. august 2023</a:t>
            </a:r>
            <a:endParaRPr lang="da-DK" dirty="0"/>
          </a:p>
        </p:txBody>
      </p:sp>
      <p:sp>
        <p:nvSpPr>
          <p:cNvPr id="17" name="Date Placeholder 11" hidden="1"/>
          <p:cNvSpPr>
            <a:spLocks noGrp="1"/>
          </p:cNvSpPr>
          <p:nvPr>
            <p:ph type="dt" sz="half" idx="10"/>
          </p:nvPr>
        </p:nvSpPr>
        <p:spPr>
          <a:xfrm>
            <a:off x="0" y="6984000"/>
            <a:ext cx="0" cy="0"/>
          </a:xfrm>
        </p:spPr>
        <p:txBody>
          <a:bodyPr/>
          <a:lstStyle/>
          <a:p>
            <a:fld id="{A05841E4-D7BC-437C-A767-DAF653011B91}" type="datetime2">
              <a:rPr lang="da-DK" smtClean="0"/>
              <a:t>11. februar 2025</a:t>
            </a:fld>
            <a:endParaRPr lang="da-DK" dirty="0"/>
          </a:p>
        </p:txBody>
      </p:sp>
      <p:sp>
        <p:nvSpPr>
          <p:cNvPr id="15" name="Placeholder logo"/>
          <p:cNvSpPr>
            <a:spLocks noGrp="1"/>
          </p:cNvSpPr>
          <p:nvPr>
            <p:ph type="body" sz="quarter" idx="19" hasCustomPrompt="1"/>
          </p:nvPr>
        </p:nvSpPr>
        <p:spPr>
          <a:xfrm>
            <a:off x="10809164" y="398179"/>
            <a:ext cx="1051200" cy="1486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US" dirty="0"/>
              <a:t>.</a:t>
            </a:r>
            <a:endParaRPr lang="da-DK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11765941" y="-300028"/>
            <a:ext cx="160500" cy="160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0" name="Rectangle 19"/>
          <p:cNvSpPr/>
          <p:nvPr userDrawn="1"/>
        </p:nvSpPr>
        <p:spPr>
          <a:xfrm>
            <a:off x="11964594" y="-300028"/>
            <a:ext cx="160500" cy="160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1" name="Rectangle 20"/>
          <p:cNvSpPr/>
          <p:nvPr userDrawn="1"/>
        </p:nvSpPr>
        <p:spPr>
          <a:xfrm>
            <a:off x="12163247" y="-300028"/>
            <a:ext cx="160500" cy="160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3342891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lede, hvi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  <a:solidFill>
            <a:schemeClr val="bg1">
              <a:lumMod val="85000"/>
            </a:schemeClr>
          </a:solidFill>
        </p:spPr>
        <p:txBody>
          <a:bodyPr lIns="144000" tIns="180000" bIns="0" anchor="t" anchorCtr="0"/>
          <a:lstStyle>
            <a:lvl1pPr marL="0" indent="0" algn="l">
              <a:buNone/>
              <a:defRPr sz="1600"/>
            </a:lvl1pPr>
          </a:lstStyle>
          <a:p>
            <a:r>
              <a:rPr lang="da-DK" dirty="0"/>
              <a:t>Klik på denne pladsholder og indsæt billede via Skyfish</a:t>
            </a:r>
          </a:p>
        </p:txBody>
      </p:sp>
      <p:sp>
        <p:nvSpPr>
          <p:cNvPr id="19" name="Titel 1"/>
          <p:cNvSpPr>
            <a:spLocks noGrp="1"/>
          </p:cNvSpPr>
          <p:nvPr>
            <p:ph type="ctrTitle"/>
          </p:nvPr>
        </p:nvSpPr>
        <p:spPr>
          <a:xfrm>
            <a:off x="1539875" y="2873905"/>
            <a:ext cx="3779700" cy="3780000"/>
          </a:xfrm>
          <a:custGeom>
            <a:avLst/>
            <a:gdLst>
              <a:gd name="connsiteX0" fmla="*/ 0 w 5112000"/>
              <a:gd name="connsiteY0" fmla="*/ 0 h 5115107"/>
              <a:gd name="connsiteX1" fmla="*/ 464430 w 5112000"/>
              <a:gd name="connsiteY1" fmla="*/ 0 h 5115107"/>
              <a:gd name="connsiteX2" fmla="*/ 899842 w 5112000"/>
              <a:gd name="connsiteY2" fmla="*/ 0 h 5115107"/>
              <a:gd name="connsiteX3" fmla="*/ 1307173 w 5112000"/>
              <a:gd name="connsiteY3" fmla="*/ 0 h 5115107"/>
              <a:gd name="connsiteX4" fmla="*/ 1687360 w 5112000"/>
              <a:gd name="connsiteY4" fmla="*/ 0 h 5115107"/>
              <a:gd name="connsiteX5" fmla="*/ 2041337 w 5112000"/>
              <a:gd name="connsiteY5" fmla="*/ 0 h 5115107"/>
              <a:gd name="connsiteX6" fmla="*/ 2370041 w 5112000"/>
              <a:gd name="connsiteY6" fmla="*/ 0 h 5115107"/>
              <a:gd name="connsiteX7" fmla="*/ 2674409 w 5112000"/>
              <a:gd name="connsiteY7" fmla="*/ 0 h 5115107"/>
              <a:gd name="connsiteX8" fmla="*/ 2955375 w 5112000"/>
              <a:gd name="connsiteY8" fmla="*/ 0 h 5115107"/>
              <a:gd name="connsiteX9" fmla="*/ 3213877 w 5112000"/>
              <a:gd name="connsiteY9" fmla="*/ 0 h 5115107"/>
              <a:gd name="connsiteX10" fmla="*/ 3450850 w 5112000"/>
              <a:gd name="connsiteY10" fmla="*/ 0 h 5115107"/>
              <a:gd name="connsiteX11" fmla="*/ 3667230 w 5112000"/>
              <a:gd name="connsiteY11" fmla="*/ 0 h 5115107"/>
              <a:gd name="connsiteX12" fmla="*/ 3863953 w 5112000"/>
              <a:gd name="connsiteY12" fmla="*/ 0 h 5115107"/>
              <a:gd name="connsiteX13" fmla="*/ 4041956 w 5112000"/>
              <a:gd name="connsiteY13" fmla="*/ 0 h 5115107"/>
              <a:gd name="connsiteX14" fmla="*/ 4202174 w 5112000"/>
              <a:gd name="connsiteY14" fmla="*/ 0 h 5115107"/>
              <a:gd name="connsiteX15" fmla="*/ 4345543 w 5112000"/>
              <a:gd name="connsiteY15" fmla="*/ 0 h 5115107"/>
              <a:gd name="connsiteX16" fmla="*/ 4473000 w 5112000"/>
              <a:gd name="connsiteY16" fmla="*/ 0 h 5115107"/>
              <a:gd name="connsiteX17" fmla="*/ 4585480 w 5112000"/>
              <a:gd name="connsiteY17" fmla="*/ 0 h 5115107"/>
              <a:gd name="connsiteX18" fmla="*/ 4683920 w 5112000"/>
              <a:gd name="connsiteY18" fmla="*/ 0 h 5115107"/>
              <a:gd name="connsiteX19" fmla="*/ 4769255 w 5112000"/>
              <a:gd name="connsiteY19" fmla="*/ 0 h 5115107"/>
              <a:gd name="connsiteX20" fmla="*/ 4842422 w 5112000"/>
              <a:gd name="connsiteY20" fmla="*/ 0 h 5115107"/>
              <a:gd name="connsiteX21" fmla="*/ 4904356 w 5112000"/>
              <a:gd name="connsiteY21" fmla="*/ 0 h 5115107"/>
              <a:gd name="connsiteX22" fmla="*/ 4955994 w 5112000"/>
              <a:gd name="connsiteY22" fmla="*/ 0 h 5115107"/>
              <a:gd name="connsiteX23" fmla="*/ 4998272 w 5112000"/>
              <a:gd name="connsiteY23" fmla="*/ 0 h 5115107"/>
              <a:gd name="connsiteX24" fmla="*/ 5032125 w 5112000"/>
              <a:gd name="connsiteY24" fmla="*/ 0 h 5115107"/>
              <a:gd name="connsiteX25" fmla="*/ 5078303 w 5112000"/>
              <a:gd name="connsiteY25" fmla="*/ 0 h 5115107"/>
              <a:gd name="connsiteX26" fmla="*/ 5102016 w 5112000"/>
              <a:gd name="connsiteY26" fmla="*/ 0 h 5115107"/>
              <a:gd name="connsiteX27" fmla="*/ 5110752 w 5112000"/>
              <a:gd name="connsiteY27" fmla="*/ 0 h 5115107"/>
              <a:gd name="connsiteX28" fmla="*/ 5112000 w 5112000"/>
              <a:gd name="connsiteY28" fmla="*/ 0 h 5115107"/>
              <a:gd name="connsiteX29" fmla="*/ 5112000 w 5112000"/>
              <a:gd name="connsiteY29" fmla="*/ 402943 h 5115107"/>
              <a:gd name="connsiteX30" fmla="*/ 5112000 w 5112000"/>
              <a:gd name="connsiteY30" fmla="*/ 780710 h 5115107"/>
              <a:gd name="connsiteX31" fmla="*/ 5112000 w 5112000"/>
              <a:gd name="connsiteY31" fmla="*/ 1134114 h 5115107"/>
              <a:gd name="connsiteX32" fmla="*/ 5112000 w 5112000"/>
              <a:gd name="connsiteY32" fmla="*/ 1463966 h 5115107"/>
              <a:gd name="connsiteX33" fmla="*/ 5112000 w 5112000"/>
              <a:gd name="connsiteY33" fmla="*/ 1771080 h 5115107"/>
              <a:gd name="connsiteX34" fmla="*/ 5112000 w 5112000"/>
              <a:gd name="connsiteY34" fmla="*/ 2056266 h 5115107"/>
              <a:gd name="connsiteX35" fmla="*/ 5112000 w 5112000"/>
              <a:gd name="connsiteY35" fmla="*/ 2320338 h 5115107"/>
              <a:gd name="connsiteX36" fmla="*/ 5112000 w 5112000"/>
              <a:gd name="connsiteY36" fmla="*/ 2564106 h 5115107"/>
              <a:gd name="connsiteX37" fmla="*/ 5112000 w 5112000"/>
              <a:gd name="connsiteY37" fmla="*/ 2788385 h 5115107"/>
              <a:gd name="connsiteX38" fmla="*/ 5112000 w 5112000"/>
              <a:gd name="connsiteY38" fmla="*/ 2993984 h 5115107"/>
              <a:gd name="connsiteX39" fmla="*/ 5112000 w 5112000"/>
              <a:gd name="connsiteY39" fmla="*/ 3181717 h 5115107"/>
              <a:gd name="connsiteX40" fmla="*/ 5112000 w 5112000"/>
              <a:gd name="connsiteY40" fmla="*/ 3352396 h 5115107"/>
              <a:gd name="connsiteX41" fmla="*/ 5112000 w 5112000"/>
              <a:gd name="connsiteY41" fmla="*/ 3506832 h 5115107"/>
              <a:gd name="connsiteX42" fmla="*/ 5112000 w 5112000"/>
              <a:gd name="connsiteY42" fmla="*/ 3645839 h 5115107"/>
              <a:gd name="connsiteX43" fmla="*/ 5112000 w 5112000"/>
              <a:gd name="connsiteY43" fmla="*/ 3770227 h 5115107"/>
              <a:gd name="connsiteX44" fmla="*/ 5112000 w 5112000"/>
              <a:gd name="connsiteY44" fmla="*/ 3880810 h 5115107"/>
              <a:gd name="connsiteX45" fmla="*/ 5112000 w 5112000"/>
              <a:gd name="connsiteY45" fmla="*/ 3978398 h 5115107"/>
              <a:gd name="connsiteX46" fmla="*/ 5112000 w 5112000"/>
              <a:gd name="connsiteY46" fmla="*/ 4063806 h 5115107"/>
              <a:gd name="connsiteX47" fmla="*/ 5112000 w 5112000"/>
              <a:gd name="connsiteY47" fmla="*/ 4137843 h 5115107"/>
              <a:gd name="connsiteX48" fmla="*/ 5112000 w 5112000"/>
              <a:gd name="connsiteY48" fmla="*/ 4201323 h 5115107"/>
              <a:gd name="connsiteX49" fmla="*/ 5112000 w 5112000"/>
              <a:gd name="connsiteY49" fmla="*/ 4255058 h 5115107"/>
              <a:gd name="connsiteX50" fmla="*/ 5112000 w 5112000"/>
              <a:gd name="connsiteY50" fmla="*/ 4299859 h 5115107"/>
              <a:gd name="connsiteX51" fmla="*/ 5112000 w 5112000"/>
              <a:gd name="connsiteY51" fmla="*/ 4336540 h 5115107"/>
              <a:gd name="connsiteX52" fmla="*/ 5112000 w 5112000"/>
              <a:gd name="connsiteY52" fmla="*/ 4365911 h 5115107"/>
              <a:gd name="connsiteX53" fmla="*/ 5112000 w 5112000"/>
              <a:gd name="connsiteY53" fmla="*/ 4405975 h 5115107"/>
              <a:gd name="connsiteX54" fmla="*/ 5112000 w 5112000"/>
              <a:gd name="connsiteY54" fmla="*/ 4426549 h 5115107"/>
              <a:gd name="connsiteX55" fmla="*/ 5112000 w 5112000"/>
              <a:gd name="connsiteY55" fmla="*/ 4434128 h 5115107"/>
              <a:gd name="connsiteX56" fmla="*/ 5112000 w 5112000"/>
              <a:gd name="connsiteY56" fmla="*/ 4435211 h 5115107"/>
              <a:gd name="connsiteX57" fmla="*/ 4432517 w 5112000"/>
              <a:gd name="connsiteY57" fmla="*/ 5115107 h 5115107"/>
              <a:gd name="connsiteX58" fmla="*/ 0 w 5112000"/>
              <a:gd name="connsiteY58" fmla="*/ 5115107 h 5115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112000" h="5115107">
                <a:moveTo>
                  <a:pt x="0" y="0"/>
                </a:moveTo>
                <a:lnTo>
                  <a:pt x="464430" y="0"/>
                </a:lnTo>
                <a:lnTo>
                  <a:pt x="899842" y="0"/>
                </a:lnTo>
                <a:lnTo>
                  <a:pt x="1307173" y="0"/>
                </a:lnTo>
                <a:lnTo>
                  <a:pt x="1687360" y="0"/>
                </a:lnTo>
                <a:lnTo>
                  <a:pt x="2041337" y="0"/>
                </a:lnTo>
                <a:lnTo>
                  <a:pt x="2370041" y="0"/>
                </a:lnTo>
                <a:lnTo>
                  <a:pt x="2674409" y="0"/>
                </a:lnTo>
                <a:lnTo>
                  <a:pt x="2955375" y="0"/>
                </a:lnTo>
                <a:lnTo>
                  <a:pt x="3213877" y="0"/>
                </a:lnTo>
                <a:lnTo>
                  <a:pt x="3450850" y="0"/>
                </a:lnTo>
                <a:lnTo>
                  <a:pt x="3667230" y="0"/>
                </a:lnTo>
                <a:lnTo>
                  <a:pt x="3863953" y="0"/>
                </a:lnTo>
                <a:lnTo>
                  <a:pt x="4041956" y="0"/>
                </a:lnTo>
                <a:lnTo>
                  <a:pt x="4202174" y="0"/>
                </a:lnTo>
                <a:lnTo>
                  <a:pt x="4345543" y="0"/>
                </a:lnTo>
                <a:lnTo>
                  <a:pt x="4473000" y="0"/>
                </a:lnTo>
                <a:lnTo>
                  <a:pt x="4585480" y="0"/>
                </a:lnTo>
                <a:lnTo>
                  <a:pt x="4683920" y="0"/>
                </a:lnTo>
                <a:lnTo>
                  <a:pt x="4769255" y="0"/>
                </a:lnTo>
                <a:lnTo>
                  <a:pt x="4842422" y="0"/>
                </a:lnTo>
                <a:lnTo>
                  <a:pt x="4904356" y="0"/>
                </a:lnTo>
                <a:lnTo>
                  <a:pt x="4955994" y="0"/>
                </a:lnTo>
                <a:lnTo>
                  <a:pt x="4998272" y="0"/>
                </a:lnTo>
                <a:lnTo>
                  <a:pt x="5032125" y="0"/>
                </a:lnTo>
                <a:lnTo>
                  <a:pt x="5078303" y="0"/>
                </a:lnTo>
                <a:lnTo>
                  <a:pt x="5102016" y="0"/>
                </a:lnTo>
                <a:lnTo>
                  <a:pt x="5110752" y="0"/>
                </a:lnTo>
                <a:lnTo>
                  <a:pt x="5112000" y="0"/>
                </a:lnTo>
                <a:lnTo>
                  <a:pt x="5112000" y="402943"/>
                </a:lnTo>
                <a:lnTo>
                  <a:pt x="5112000" y="780710"/>
                </a:lnTo>
                <a:lnTo>
                  <a:pt x="5112000" y="1134114"/>
                </a:lnTo>
                <a:lnTo>
                  <a:pt x="5112000" y="1463966"/>
                </a:lnTo>
                <a:lnTo>
                  <a:pt x="5112000" y="1771080"/>
                </a:lnTo>
                <a:lnTo>
                  <a:pt x="5112000" y="2056266"/>
                </a:lnTo>
                <a:lnTo>
                  <a:pt x="5112000" y="2320338"/>
                </a:lnTo>
                <a:lnTo>
                  <a:pt x="5112000" y="2564106"/>
                </a:lnTo>
                <a:lnTo>
                  <a:pt x="5112000" y="2788385"/>
                </a:lnTo>
                <a:lnTo>
                  <a:pt x="5112000" y="2993984"/>
                </a:lnTo>
                <a:lnTo>
                  <a:pt x="5112000" y="3181717"/>
                </a:lnTo>
                <a:lnTo>
                  <a:pt x="5112000" y="3352396"/>
                </a:lnTo>
                <a:lnTo>
                  <a:pt x="5112000" y="3506832"/>
                </a:lnTo>
                <a:lnTo>
                  <a:pt x="5112000" y="3645839"/>
                </a:lnTo>
                <a:lnTo>
                  <a:pt x="5112000" y="3770227"/>
                </a:lnTo>
                <a:lnTo>
                  <a:pt x="5112000" y="3880810"/>
                </a:lnTo>
                <a:lnTo>
                  <a:pt x="5112000" y="3978398"/>
                </a:lnTo>
                <a:lnTo>
                  <a:pt x="5112000" y="4063806"/>
                </a:lnTo>
                <a:lnTo>
                  <a:pt x="5112000" y="4137843"/>
                </a:lnTo>
                <a:lnTo>
                  <a:pt x="5112000" y="4201323"/>
                </a:lnTo>
                <a:lnTo>
                  <a:pt x="5112000" y="4255058"/>
                </a:lnTo>
                <a:lnTo>
                  <a:pt x="5112000" y="4299859"/>
                </a:lnTo>
                <a:lnTo>
                  <a:pt x="5112000" y="4336540"/>
                </a:lnTo>
                <a:lnTo>
                  <a:pt x="5112000" y="4365911"/>
                </a:lnTo>
                <a:lnTo>
                  <a:pt x="5112000" y="4405975"/>
                </a:lnTo>
                <a:lnTo>
                  <a:pt x="5112000" y="4426549"/>
                </a:lnTo>
                <a:lnTo>
                  <a:pt x="5112000" y="4434128"/>
                </a:lnTo>
                <a:lnTo>
                  <a:pt x="5112000" y="4435211"/>
                </a:lnTo>
                <a:cubicBezTo>
                  <a:pt x="4848462" y="4698909"/>
                  <a:pt x="4699230" y="4848232"/>
                  <a:pt x="4432517" y="5115107"/>
                </a:cubicBezTo>
                <a:cubicBezTo>
                  <a:pt x="0" y="5115107"/>
                  <a:pt x="0" y="5115107"/>
                  <a:pt x="0" y="511510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wrap="square" lIns="216000" tIns="180000" rIns="216000" bIns="2520000" anchor="t" anchorCtr="0">
            <a:noAutofit/>
          </a:bodyPr>
          <a:lstStyle>
            <a:lvl1pPr algn="l">
              <a:lnSpc>
                <a:spcPct val="91000"/>
              </a:lnSpc>
              <a:defRPr sz="2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1539874" y="3748035"/>
            <a:ext cx="3780000" cy="2352728"/>
          </a:xfrm>
        </p:spPr>
        <p:txBody>
          <a:bodyPr lIns="216000" rIns="216000"/>
          <a:lstStyle>
            <a:lvl1pPr marL="0" indent="0">
              <a:spcAft>
                <a:spcPts val="500"/>
              </a:spcAft>
              <a:buFontTx/>
              <a:buNone/>
              <a:defRPr>
                <a:solidFill>
                  <a:schemeClr val="accent1"/>
                </a:solidFill>
              </a:defRPr>
            </a:lvl1pPr>
            <a:lvl2pPr marL="216000" indent="0">
              <a:spcAft>
                <a:spcPts val="500"/>
              </a:spcAft>
              <a:buFontTx/>
              <a:buNone/>
              <a:defRPr>
                <a:solidFill>
                  <a:schemeClr val="accent1"/>
                </a:solidFill>
              </a:defRPr>
            </a:lvl2pPr>
            <a:lvl3pPr marL="432000" indent="0">
              <a:spcAft>
                <a:spcPts val="500"/>
              </a:spcAft>
              <a:buFontTx/>
              <a:buNone/>
              <a:defRPr>
                <a:solidFill>
                  <a:schemeClr val="accent1"/>
                </a:solidFill>
              </a:defRPr>
            </a:lvl3pPr>
            <a:lvl4pPr marL="648000" indent="0">
              <a:spcAft>
                <a:spcPts val="500"/>
              </a:spcAft>
              <a:buFontTx/>
              <a:buNone/>
              <a:defRPr>
                <a:solidFill>
                  <a:schemeClr val="accent1"/>
                </a:solidFill>
              </a:defRPr>
            </a:lvl4pPr>
            <a:lvl5pPr marL="864000" indent="0">
              <a:spcAft>
                <a:spcPts val="500"/>
              </a:spcAft>
              <a:buFontTx/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sp>
        <p:nvSpPr>
          <p:cNvPr id="11" name="Faktaboks 3"/>
          <p:cNvSpPr>
            <a:spLocks noGrp="1"/>
          </p:cNvSpPr>
          <p:nvPr>
            <p:ph type="body" sz="quarter" idx="16"/>
          </p:nvPr>
        </p:nvSpPr>
        <p:spPr>
          <a:xfrm>
            <a:off x="5536800" y="4204800"/>
            <a:ext cx="2448000" cy="2451102"/>
          </a:xfrm>
          <a:custGeom>
            <a:avLst/>
            <a:gdLst>
              <a:gd name="connsiteX0" fmla="*/ 0 w 2448000"/>
              <a:gd name="connsiteY0" fmla="*/ 0 h 2451102"/>
              <a:gd name="connsiteX1" fmla="*/ 222403 w 2448000"/>
              <a:gd name="connsiteY1" fmla="*/ 0 h 2451102"/>
              <a:gd name="connsiteX2" fmla="*/ 430910 w 2448000"/>
              <a:gd name="connsiteY2" fmla="*/ 0 h 2451102"/>
              <a:gd name="connsiteX3" fmla="*/ 625970 w 2448000"/>
              <a:gd name="connsiteY3" fmla="*/ 0 h 2451102"/>
              <a:gd name="connsiteX4" fmla="*/ 808032 w 2448000"/>
              <a:gd name="connsiteY4" fmla="*/ 0 h 2451102"/>
              <a:gd name="connsiteX5" fmla="*/ 977542 w 2448000"/>
              <a:gd name="connsiteY5" fmla="*/ 0 h 2451102"/>
              <a:gd name="connsiteX6" fmla="*/ 1134950 w 2448000"/>
              <a:gd name="connsiteY6" fmla="*/ 0 h 2451102"/>
              <a:gd name="connsiteX7" fmla="*/ 1280703 w 2448000"/>
              <a:gd name="connsiteY7" fmla="*/ 0 h 2451102"/>
              <a:gd name="connsiteX8" fmla="*/ 1415250 w 2448000"/>
              <a:gd name="connsiteY8" fmla="*/ 0 h 2451102"/>
              <a:gd name="connsiteX9" fmla="*/ 1539040 w 2448000"/>
              <a:gd name="connsiteY9" fmla="*/ 0 h 2451102"/>
              <a:gd name="connsiteX10" fmla="*/ 1652520 w 2448000"/>
              <a:gd name="connsiteY10" fmla="*/ 0 h 2451102"/>
              <a:gd name="connsiteX11" fmla="*/ 1756138 w 2448000"/>
              <a:gd name="connsiteY11" fmla="*/ 0 h 2451102"/>
              <a:gd name="connsiteX12" fmla="*/ 1850344 w 2448000"/>
              <a:gd name="connsiteY12" fmla="*/ 0 h 2451102"/>
              <a:gd name="connsiteX13" fmla="*/ 1935585 w 2448000"/>
              <a:gd name="connsiteY13" fmla="*/ 0 h 2451102"/>
              <a:gd name="connsiteX14" fmla="*/ 2012309 w 2448000"/>
              <a:gd name="connsiteY14" fmla="*/ 0 h 2451102"/>
              <a:gd name="connsiteX15" fmla="*/ 2080965 w 2448000"/>
              <a:gd name="connsiteY15" fmla="*/ 0 h 2451102"/>
              <a:gd name="connsiteX16" fmla="*/ 2142000 w 2448000"/>
              <a:gd name="connsiteY16" fmla="*/ 0 h 2451102"/>
              <a:gd name="connsiteX17" fmla="*/ 2243004 w 2448000"/>
              <a:gd name="connsiteY17" fmla="*/ 0 h 2451102"/>
              <a:gd name="connsiteX18" fmla="*/ 2318906 w 2448000"/>
              <a:gd name="connsiteY18" fmla="*/ 0 h 2451102"/>
              <a:gd name="connsiteX19" fmla="*/ 2373293 w 2448000"/>
              <a:gd name="connsiteY19" fmla="*/ 0 h 2451102"/>
              <a:gd name="connsiteX20" fmla="*/ 2409750 w 2448000"/>
              <a:gd name="connsiteY20" fmla="*/ 0 h 2451102"/>
              <a:gd name="connsiteX21" fmla="*/ 2431864 w 2448000"/>
              <a:gd name="connsiteY21" fmla="*/ 0 h 2451102"/>
              <a:gd name="connsiteX22" fmla="*/ 2443219 w 2448000"/>
              <a:gd name="connsiteY22" fmla="*/ 0 h 2451102"/>
              <a:gd name="connsiteX23" fmla="*/ 2448000 w 2448000"/>
              <a:gd name="connsiteY23" fmla="*/ 0 h 2451102"/>
              <a:gd name="connsiteX24" fmla="*/ 2448000 w 2448000"/>
              <a:gd name="connsiteY24" fmla="*/ 192936 h 2451102"/>
              <a:gd name="connsiteX25" fmla="*/ 2448000 w 2448000"/>
              <a:gd name="connsiteY25" fmla="*/ 373817 h 2451102"/>
              <a:gd name="connsiteX26" fmla="*/ 2448000 w 2448000"/>
              <a:gd name="connsiteY26" fmla="*/ 543032 h 2451102"/>
              <a:gd name="connsiteX27" fmla="*/ 2448000 w 2448000"/>
              <a:gd name="connsiteY27" fmla="*/ 700971 h 2451102"/>
              <a:gd name="connsiteX28" fmla="*/ 2448000 w 2448000"/>
              <a:gd name="connsiteY28" fmla="*/ 848022 h 2451102"/>
              <a:gd name="connsiteX29" fmla="*/ 2448000 w 2448000"/>
              <a:gd name="connsiteY29" fmla="*/ 984574 h 2451102"/>
              <a:gd name="connsiteX30" fmla="*/ 2448000 w 2448000"/>
              <a:gd name="connsiteY30" fmla="*/ 1111016 h 2451102"/>
              <a:gd name="connsiteX31" fmla="*/ 2448000 w 2448000"/>
              <a:gd name="connsiteY31" fmla="*/ 1227737 h 2451102"/>
              <a:gd name="connsiteX32" fmla="*/ 2448000 w 2448000"/>
              <a:gd name="connsiteY32" fmla="*/ 1335125 h 2451102"/>
              <a:gd name="connsiteX33" fmla="*/ 2448000 w 2448000"/>
              <a:gd name="connsiteY33" fmla="*/ 1433569 h 2451102"/>
              <a:gd name="connsiteX34" fmla="*/ 2448000 w 2448000"/>
              <a:gd name="connsiteY34" fmla="*/ 1523459 h 2451102"/>
              <a:gd name="connsiteX35" fmla="*/ 2448000 w 2448000"/>
              <a:gd name="connsiteY35" fmla="*/ 1605183 h 2451102"/>
              <a:gd name="connsiteX36" fmla="*/ 2448000 w 2448000"/>
              <a:gd name="connsiteY36" fmla="*/ 1679129 h 2451102"/>
              <a:gd name="connsiteX37" fmla="*/ 2448000 w 2448000"/>
              <a:gd name="connsiteY37" fmla="*/ 1745688 h 2451102"/>
              <a:gd name="connsiteX38" fmla="*/ 2448000 w 2448000"/>
              <a:gd name="connsiteY38" fmla="*/ 1858196 h 2451102"/>
              <a:gd name="connsiteX39" fmla="*/ 2448000 w 2448000"/>
              <a:gd name="connsiteY39" fmla="*/ 1945817 h 2451102"/>
              <a:gd name="connsiteX40" fmla="*/ 2448000 w 2448000"/>
              <a:gd name="connsiteY40" fmla="*/ 2011663 h 2451102"/>
              <a:gd name="connsiteX41" fmla="*/ 2448000 w 2448000"/>
              <a:gd name="connsiteY41" fmla="*/ 2058844 h 2451102"/>
              <a:gd name="connsiteX42" fmla="*/ 2448000 w 2448000"/>
              <a:gd name="connsiteY42" fmla="*/ 2090471 h 2451102"/>
              <a:gd name="connsiteX43" fmla="*/ 2448000 w 2448000"/>
              <a:gd name="connsiteY43" fmla="*/ 2109654 h 2451102"/>
              <a:gd name="connsiteX44" fmla="*/ 2448000 w 2448000"/>
              <a:gd name="connsiteY44" fmla="*/ 2119505 h 2451102"/>
              <a:gd name="connsiteX45" fmla="*/ 2448000 w 2448000"/>
              <a:gd name="connsiteY45" fmla="*/ 2123653 h 2451102"/>
              <a:gd name="connsiteX46" fmla="*/ 2124140 w 2448000"/>
              <a:gd name="connsiteY46" fmla="*/ 2451102 h 2451102"/>
              <a:gd name="connsiteX47" fmla="*/ 0 w 2448000"/>
              <a:gd name="connsiteY47" fmla="*/ 2451102 h 2451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448000" h="2451102">
                <a:moveTo>
                  <a:pt x="0" y="0"/>
                </a:moveTo>
                <a:lnTo>
                  <a:pt x="222403" y="0"/>
                </a:lnTo>
                <a:lnTo>
                  <a:pt x="430910" y="0"/>
                </a:lnTo>
                <a:lnTo>
                  <a:pt x="625970" y="0"/>
                </a:lnTo>
                <a:lnTo>
                  <a:pt x="808032" y="0"/>
                </a:lnTo>
                <a:lnTo>
                  <a:pt x="977542" y="0"/>
                </a:lnTo>
                <a:lnTo>
                  <a:pt x="1134950" y="0"/>
                </a:lnTo>
                <a:lnTo>
                  <a:pt x="1280703" y="0"/>
                </a:lnTo>
                <a:lnTo>
                  <a:pt x="1415250" y="0"/>
                </a:lnTo>
                <a:lnTo>
                  <a:pt x="1539040" y="0"/>
                </a:lnTo>
                <a:lnTo>
                  <a:pt x="1652520" y="0"/>
                </a:lnTo>
                <a:lnTo>
                  <a:pt x="1756138" y="0"/>
                </a:lnTo>
                <a:lnTo>
                  <a:pt x="1850344" y="0"/>
                </a:lnTo>
                <a:lnTo>
                  <a:pt x="1935585" y="0"/>
                </a:lnTo>
                <a:lnTo>
                  <a:pt x="2012309" y="0"/>
                </a:lnTo>
                <a:lnTo>
                  <a:pt x="2080965" y="0"/>
                </a:lnTo>
                <a:lnTo>
                  <a:pt x="2142000" y="0"/>
                </a:lnTo>
                <a:lnTo>
                  <a:pt x="2243004" y="0"/>
                </a:lnTo>
                <a:lnTo>
                  <a:pt x="2318906" y="0"/>
                </a:lnTo>
                <a:lnTo>
                  <a:pt x="2373293" y="0"/>
                </a:lnTo>
                <a:lnTo>
                  <a:pt x="2409750" y="0"/>
                </a:lnTo>
                <a:lnTo>
                  <a:pt x="2431864" y="0"/>
                </a:lnTo>
                <a:lnTo>
                  <a:pt x="2443219" y="0"/>
                </a:lnTo>
                <a:lnTo>
                  <a:pt x="2448000" y="0"/>
                </a:lnTo>
                <a:lnTo>
                  <a:pt x="2448000" y="192936"/>
                </a:lnTo>
                <a:lnTo>
                  <a:pt x="2448000" y="373817"/>
                </a:lnTo>
                <a:lnTo>
                  <a:pt x="2448000" y="543032"/>
                </a:lnTo>
                <a:lnTo>
                  <a:pt x="2448000" y="700971"/>
                </a:lnTo>
                <a:lnTo>
                  <a:pt x="2448000" y="848022"/>
                </a:lnTo>
                <a:lnTo>
                  <a:pt x="2448000" y="984574"/>
                </a:lnTo>
                <a:lnTo>
                  <a:pt x="2448000" y="1111016"/>
                </a:lnTo>
                <a:lnTo>
                  <a:pt x="2448000" y="1227737"/>
                </a:lnTo>
                <a:lnTo>
                  <a:pt x="2448000" y="1335125"/>
                </a:lnTo>
                <a:lnTo>
                  <a:pt x="2448000" y="1433569"/>
                </a:lnTo>
                <a:lnTo>
                  <a:pt x="2448000" y="1523459"/>
                </a:lnTo>
                <a:lnTo>
                  <a:pt x="2448000" y="1605183"/>
                </a:lnTo>
                <a:lnTo>
                  <a:pt x="2448000" y="1679129"/>
                </a:lnTo>
                <a:lnTo>
                  <a:pt x="2448000" y="1745688"/>
                </a:lnTo>
                <a:lnTo>
                  <a:pt x="2448000" y="1858196"/>
                </a:lnTo>
                <a:lnTo>
                  <a:pt x="2448000" y="1945817"/>
                </a:lnTo>
                <a:lnTo>
                  <a:pt x="2448000" y="2011663"/>
                </a:lnTo>
                <a:lnTo>
                  <a:pt x="2448000" y="2058844"/>
                </a:lnTo>
                <a:lnTo>
                  <a:pt x="2448000" y="2090471"/>
                </a:lnTo>
                <a:lnTo>
                  <a:pt x="2448000" y="2109654"/>
                </a:lnTo>
                <a:lnTo>
                  <a:pt x="2448000" y="2119505"/>
                </a:lnTo>
                <a:lnTo>
                  <a:pt x="2448000" y="2123653"/>
                </a:lnTo>
                <a:cubicBezTo>
                  <a:pt x="2324171" y="2250818"/>
                  <a:pt x="2251144" y="2323937"/>
                  <a:pt x="2124140" y="2451102"/>
                </a:cubicBezTo>
                <a:cubicBezTo>
                  <a:pt x="0" y="2451102"/>
                  <a:pt x="0" y="2451102"/>
                  <a:pt x="0" y="2451102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lIns="216000" tIns="216000" rIns="216000" bIns="216000" anchor="t" anchorCtr="0">
            <a:noAutofit/>
          </a:bodyPr>
          <a:lstStyle>
            <a:lvl1pPr marL="0" indent="0">
              <a:spcAft>
                <a:spcPts val="500"/>
              </a:spcAft>
              <a:buFont typeface="Arial" panose="020B0604020202020204" pitchFamily="34" charset="0"/>
              <a:buChar char="​"/>
              <a:defRPr sz="1400" b="1">
                <a:solidFill>
                  <a:schemeClr val="accent1"/>
                </a:solidFill>
              </a:defRPr>
            </a:lvl1pPr>
            <a:lvl2pPr marL="0" indent="0">
              <a:spcAft>
                <a:spcPts val="500"/>
              </a:spcAft>
              <a:buFont typeface="Arial" panose="020B0604020202020204" pitchFamily="34" charset="0"/>
              <a:buChar char="​"/>
              <a:defRPr sz="14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208800" y="1540800"/>
            <a:ext cx="1116000" cy="1116000"/>
          </a:xfrm>
        </p:spPr>
        <p:txBody>
          <a:bodyPr/>
          <a:lstStyle>
            <a:lvl1pPr marL="0" indent="0">
              <a:buNone/>
              <a:defRPr sz="1400" b="1"/>
            </a:lvl1pPr>
          </a:lstStyle>
          <a:p>
            <a:pPr lvl="0"/>
            <a:r>
              <a:rPr lang="da-DK" dirty="0"/>
              <a:t>Klik på denne pladsholder og indsæt ikon via Skyfish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-1" y="-300028"/>
            <a:ext cx="11880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200" b="1" dirty="0"/>
              <a:t>Bemærk</a:t>
            </a:r>
            <a:r>
              <a:rPr lang="da-DK" sz="1200" dirty="0"/>
              <a:t>: På denne side kan billede/</a:t>
            </a:r>
            <a:r>
              <a:rPr lang="da-DK" sz="1200" dirty="0" err="1"/>
              <a:t>graﬁk</a:t>
            </a:r>
            <a:r>
              <a:rPr lang="da-DK" sz="1200" dirty="0"/>
              <a:t> udskiftes. Tekstboksen kan ﬂyttes rundt ift. billedet, vælg boksen</a:t>
            </a:r>
            <a:r>
              <a:rPr lang="da-DK" sz="1200" baseline="0" dirty="0"/>
              <a:t> og al teksten i boksen</a:t>
            </a:r>
            <a:r>
              <a:rPr lang="da-DK" sz="1200" dirty="0"/>
              <a:t>. Farven på tekst og tekstboks kan ændres til hvid/rød/grå.</a:t>
            </a:r>
          </a:p>
        </p:txBody>
      </p:sp>
      <p:sp>
        <p:nvSpPr>
          <p:cNvPr id="13" name="Slide Number Placeholder 5" hidden="1"/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" b="1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24C8C45C-947F-4981-8B3F-4F32E973C901}" type="slidenum">
              <a:rPr lang="da-DK" smtClean="0"/>
              <a:pPr rtl="0"/>
              <a:t>‹nr.›</a:t>
            </a:fld>
            <a:endParaRPr lang="da-DK" dirty="0"/>
          </a:p>
        </p:txBody>
      </p:sp>
      <p:sp>
        <p:nvSpPr>
          <p:cNvPr id="14" name="Footer Placeholder 4" hidden="1"/>
          <p:cNvSpPr>
            <a:spLocks noGrp="1"/>
          </p:cNvSpPr>
          <p:nvPr>
            <p:ph type="ftr" sz="quarter" idx="3"/>
          </p:nvPr>
        </p:nvSpPr>
        <p:spPr>
          <a:xfrm>
            <a:off x="0" y="70644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 rtl="0">
              <a:defRPr sz="100">
                <a:noFill/>
              </a:defRPr>
            </a:lvl1pPr>
          </a:lstStyle>
          <a:p>
            <a:r>
              <a:rPr lang="en-US"/>
              <a:t>Version 1 from 22. august 2023</a:t>
            </a:r>
            <a:endParaRPr lang="da-DK" dirty="0"/>
          </a:p>
        </p:txBody>
      </p:sp>
      <p:sp>
        <p:nvSpPr>
          <p:cNvPr id="17" name="Date Placeholder 11" hidden="1"/>
          <p:cNvSpPr>
            <a:spLocks noGrp="1"/>
          </p:cNvSpPr>
          <p:nvPr>
            <p:ph type="dt" sz="half" idx="10"/>
          </p:nvPr>
        </p:nvSpPr>
        <p:spPr>
          <a:xfrm>
            <a:off x="0" y="6984000"/>
            <a:ext cx="0" cy="0"/>
          </a:xfrm>
        </p:spPr>
        <p:txBody>
          <a:bodyPr/>
          <a:lstStyle/>
          <a:p>
            <a:fld id="{DB474D54-C5EA-4F13-8666-D1B2ED4FF2CA}" type="datetime2">
              <a:rPr lang="da-DK" smtClean="0"/>
              <a:t>11. februar 2025</a:t>
            </a:fld>
            <a:endParaRPr lang="da-DK" dirty="0"/>
          </a:p>
        </p:txBody>
      </p:sp>
      <p:sp>
        <p:nvSpPr>
          <p:cNvPr id="15" name="Placeholder logo"/>
          <p:cNvSpPr>
            <a:spLocks noGrp="1"/>
          </p:cNvSpPr>
          <p:nvPr>
            <p:ph type="body" sz="quarter" idx="19" hasCustomPrompt="1"/>
          </p:nvPr>
        </p:nvSpPr>
        <p:spPr>
          <a:xfrm>
            <a:off x="10809164" y="398179"/>
            <a:ext cx="1051200" cy="1486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US" dirty="0"/>
              <a:t>.</a:t>
            </a:r>
            <a:endParaRPr lang="da-DK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11765941" y="-300028"/>
            <a:ext cx="160500" cy="160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0" name="Rectangle 19"/>
          <p:cNvSpPr/>
          <p:nvPr userDrawn="1"/>
        </p:nvSpPr>
        <p:spPr>
          <a:xfrm>
            <a:off x="11964594" y="-300028"/>
            <a:ext cx="160500" cy="160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1" name="Rectangle 20"/>
          <p:cNvSpPr/>
          <p:nvPr userDrawn="1"/>
        </p:nvSpPr>
        <p:spPr>
          <a:xfrm>
            <a:off x="12163247" y="-300028"/>
            <a:ext cx="160500" cy="160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25172760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dhold og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204010" y="2000207"/>
            <a:ext cx="5112790" cy="720000"/>
          </a:xfrm>
        </p:spPr>
        <p:txBody>
          <a:bodyPr anchor="t" anchorCtr="0"/>
          <a:lstStyle>
            <a:lvl1pPr>
              <a:lnSpc>
                <a:spcPct val="97000"/>
              </a:lnSpc>
              <a:defRPr lang="da-DK" sz="2400" dirty="0"/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204009" y="2835762"/>
            <a:ext cx="5112791" cy="3266238"/>
          </a:xfrm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a-DK" noProof="0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540800" y="1540800"/>
            <a:ext cx="2448000" cy="2448000"/>
          </a:xfrm>
          <a:solidFill>
            <a:schemeClr val="bg1">
              <a:lumMod val="85000"/>
            </a:schemeClr>
          </a:solidFill>
        </p:spPr>
        <p:txBody>
          <a:bodyPr tIns="900000" anchor="ctr" anchorCtr="0"/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Klik på ikonet for at tilføje et billede</a:t>
            </a:r>
          </a:p>
        </p:txBody>
      </p:sp>
      <p:sp>
        <p:nvSpPr>
          <p:cNvPr id="18" name="Freeform: Shape 4"/>
          <p:cNvSpPr>
            <a:spLocks noGrp="1"/>
          </p:cNvSpPr>
          <p:nvPr>
            <p:ph type="pic" sz="quarter" idx="16" hasCustomPrompt="1"/>
          </p:nvPr>
        </p:nvSpPr>
        <p:spPr>
          <a:xfrm>
            <a:off x="9532800" y="4204800"/>
            <a:ext cx="2448000" cy="2448000"/>
          </a:xfrm>
          <a:custGeom>
            <a:avLst/>
            <a:gdLst>
              <a:gd name="connsiteX0" fmla="*/ 0 w 4392000"/>
              <a:gd name="connsiteY0" fmla="*/ 0 h 4392000"/>
              <a:gd name="connsiteX1" fmla="*/ 1073 w 4392000"/>
              <a:gd name="connsiteY1" fmla="*/ 0 h 4392000"/>
              <a:gd name="connsiteX2" fmla="*/ 8578 w 4392000"/>
              <a:gd name="connsiteY2" fmla="*/ 0 h 4392000"/>
              <a:gd name="connsiteX3" fmla="*/ 28951 w 4392000"/>
              <a:gd name="connsiteY3" fmla="*/ 0 h 4392000"/>
              <a:gd name="connsiteX4" fmla="*/ 68625 w 4392000"/>
              <a:gd name="connsiteY4" fmla="*/ 0 h 4392000"/>
              <a:gd name="connsiteX5" fmla="*/ 97711 w 4392000"/>
              <a:gd name="connsiteY5" fmla="*/ 0 h 4392000"/>
              <a:gd name="connsiteX6" fmla="*/ 134034 w 4392000"/>
              <a:gd name="connsiteY6" fmla="*/ 0 h 4392000"/>
              <a:gd name="connsiteX7" fmla="*/ 178399 w 4392000"/>
              <a:gd name="connsiteY7" fmla="*/ 0 h 4392000"/>
              <a:gd name="connsiteX8" fmla="*/ 231610 w 4392000"/>
              <a:gd name="connsiteY8" fmla="*/ 0 h 4392000"/>
              <a:gd name="connsiteX9" fmla="*/ 294471 w 4392000"/>
              <a:gd name="connsiteY9" fmla="*/ 0 h 4392000"/>
              <a:gd name="connsiteX10" fmla="*/ 367787 w 4392000"/>
              <a:gd name="connsiteY10" fmla="*/ 0 h 4392000"/>
              <a:gd name="connsiteX11" fmla="*/ 452362 w 4392000"/>
              <a:gd name="connsiteY11" fmla="*/ 0 h 4392000"/>
              <a:gd name="connsiteX12" fmla="*/ 549000 w 4392000"/>
              <a:gd name="connsiteY12" fmla="*/ 0 h 4392000"/>
              <a:gd name="connsiteX13" fmla="*/ 658505 w 4392000"/>
              <a:gd name="connsiteY13" fmla="*/ 0 h 4392000"/>
              <a:gd name="connsiteX14" fmla="*/ 781682 w 4392000"/>
              <a:gd name="connsiteY14" fmla="*/ 0 h 4392000"/>
              <a:gd name="connsiteX15" fmla="*/ 919334 w 4392000"/>
              <a:gd name="connsiteY15" fmla="*/ 0 h 4392000"/>
              <a:gd name="connsiteX16" fmla="*/ 1072266 w 4392000"/>
              <a:gd name="connsiteY16" fmla="*/ 0 h 4392000"/>
              <a:gd name="connsiteX17" fmla="*/ 1241282 w 4392000"/>
              <a:gd name="connsiteY17" fmla="*/ 0 h 4392000"/>
              <a:gd name="connsiteX18" fmla="*/ 1427186 w 4392000"/>
              <a:gd name="connsiteY18" fmla="*/ 0 h 4392000"/>
              <a:gd name="connsiteX19" fmla="*/ 1630782 w 4392000"/>
              <a:gd name="connsiteY19" fmla="*/ 0 h 4392000"/>
              <a:gd name="connsiteX20" fmla="*/ 1852875 w 4392000"/>
              <a:gd name="connsiteY20" fmla="*/ 0 h 4392000"/>
              <a:gd name="connsiteX21" fmla="*/ 2094269 w 4392000"/>
              <a:gd name="connsiteY21" fmla="*/ 0 h 4392000"/>
              <a:gd name="connsiteX22" fmla="*/ 2355768 w 4392000"/>
              <a:gd name="connsiteY22" fmla="*/ 0 h 4392000"/>
              <a:gd name="connsiteX23" fmla="*/ 2638176 w 4392000"/>
              <a:gd name="connsiteY23" fmla="*/ 0 h 4392000"/>
              <a:gd name="connsiteX24" fmla="*/ 2942297 w 4392000"/>
              <a:gd name="connsiteY24" fmla="*/ 0 h 4392000"/>
              <a:gd name="connsiteX25" fmla="*/ 3268936 w 4392000"/>
              <a:gd name="connsiteY25" fmla="*/ 0 h 4392000"/>
              <a:gd name="connsiteX26" fmla="*/ 3618896 w 4392000"/>
              <a:gd name="connsiteY26" fmla="*/ 0 h 4392000"/>
              <a:gd name="connsiteX27" fmla="*/ 3992983 w 4392000"/>
              <a:gd name="connsiteY27" fmla="*/ 0 h 4392000"/>
              <a:gd name="connsiteX28" fmla="*/ 4392000 w 4392000"/>
              <a:gd name="connsiteY28" fmla="*/ 0 h 4392000"/>
              <a:gd name="connsiteX29" fmla="*/ 4392000 w 4392000"/>
              <a:gd name="connsiteY29" fmla="*/ 930 h 4392000"/>
              <a:gd name="connsiteX30" fmla="*/ 4392000 w 4392000"/>
              <a:gd name="connsiteY30" fmla="*/ 7437 h 4392000"/>
              <a:gd name="connsiteX31" fmla="*/ 4392000 w 4392000"/>
              <a:gd name="connsiteY31" fmla="*/ 25100 h 4392000"/>
              <a:gd name="connsiteX32" fmla="*/ 4392000 w 4392000"/>
              <a:gd name="connsiteY32" fmla="*/ 59495 h 4392000"/>
              <a:gd name="connsiteX33" fmla="*/ 4392000 w 4392000"/>
              <a:gd name="connsiteY33" fmla="*/ 116201 h 4392000"/>
              <a:gd name="connsiteX34" fmla="*/ 4392000 w 4392000"/>
              <a:gd name="connsiteY34" fmla="*/ 154663 h 4392000"/>
              <a:gd name="connsiteX35" fmla="*/ 4392000 w 4392000"/>
              <a:gd name="connsiteY35" fmla="*/ 200795 h 4392000"/>
              <a:gd name="connsiteX36" fmla="*/ 4392000 w 4392000"/>
              <a:gd name="connsiteY36" fmla="*/ 255293 h 4392000"/>
              <a:gd name="connsiteX37" fmla="*/ 4392000 w 4392000"/>
              <a:gd name="connsiteY37" fmla="*/ 318855 h 4392000"/>
              <a:gd name="connsiteX38" fmla="*/ 4392000 w 4392000"/>
              <a:gd name="connsiteY38" fmla="*/ 392178 h 4392000"/>
              <a:gd name="connsiteX39" fmla="*/ 4392000 w 4392000"/>
              <a:gd name="connsiteY39" fmla="*/ 475959 h 4392000"/>
              <a:gd name="connsiteX40" fmla="*/ 4392000 w 4392000"/>
              <a:gd name="connsiteY40" fmla="*/ 570895 h 4392000"/>
              <a:gd name="connsiteX41" fmla="*/ 4392000 w 4392000"/>
              <a:gd name="connsiteY41" fmla="*/ 677684 h 4392000"/>
              <a:gd name="connsiteX42" fmla="*/ 4392000 w 4392000"/>
              <a:gd name="connsiteY42" fmla="*/ 797022 h 4392000"/>
              <a:gd name="connsiteX43" fmla="*/ 4392000 w 4392000"/>
              <a:gd name="connsiteY43" fmla="*/ 929607 h 4392000"/>
              <a:gd name="connsiteX44" fmla="*/ 4392000 w 4392000"/>
              <a:gd name="connsiteY44" fmla="*/ 1076136 h 4392000"/>
              <a:gd name="connsiteX45" fmla="*/ 4392000 w 4392000"/>
              <a:gd name="connsiteY45" fmla="*/ 1237307 h 4392000"/>
              <a:gd name="connsiteX46" fmla="*/ 4392000 w 4392000"/>
              <a:gd name="connsiteY46" fmla="*/ 1413816 h 4392000"/>
              <a:gd name="connsiteX47" fmla="*/ 4392000 w 4392000"/>
              <a:gd name="connsiteY47" fmla="*/ 1606361 h 4392000"/>
              <a:gd name="connsiteX48" fmla="*/ 4392000 w 4392000"/>
              <a:gd name="connsiteY48" fmla="*/ 1815639 h 4392000"/>
              <a:gd name="connsiteX49" fmla="*/ 4392000 w 4392000"/>
              <a:gd name="connsiteY49" fmla="*/ 2042347 h 4392000"/>
              <a:gd name="connsiteX50" fmla="*/ 4392000 w 4392000"/>
              <a:gd name="connsiteY50" fmla="*/ 2287182 h 4392000"/>
              <a:gd name="connsiteX51" fmla="*/ 4392000 w 4392000"/>
              <a:gd name="connsiteY51" fmla="*/ 2550842 h 4392000"/>
              <a:gd name="connsiteX52" fmla="*/ 4392000 w 4392000"/>
              <a:gd name="connsiteY52" fmla="*/ 2834023 h 4392000"/>
              <a:gd name="connsiteX53" fmla="*/ 4392000 w 4392000"/>
              <a:gd name="connsiteY53" fmla="*/ 3137424 h 4392000"/>
              <a:gd name="connsiteX54" fmla="*/ 4392000 w 4392000"/>
              <a:gd name="connsiteY54" fmla="*/ 3461740 h 4392000"/>
              <a:gd name="connsiteX55" fmla="*/ 4392000 w 4392000"/>
              <a:gd name="connsiteY55" fmla="*/ 3807670 h 4392000"/>
              <a:gd name="connsiteX56" fmla="*/ 3808093 w 4392000"/>
              <a:gd name="connsiteY56" fmla="*/ 4392000 h 4392000"/>
              <a:gd name="connsiteX57" fmla="*/ 3807163 w 4392000"/>
              <a:gd name="connsiteY57" fmla="*/ 4392000 h 4392000"/>
              <a:gd name="connsiteX58" fmla="*/ 3800655 w 4392000"/>
              <a:gd name="connsiteY58" fmla="*/ 4392000 h 4392000"/>
              <a:gd name="connsiteX59" fmla="*/ 3782991 w 4392000"/>
              <a:gd name="connsiteY59" fmla="*/ 4392000 h 4392000"/>
              <a:gd name="connsiteX60" fmla="*/ 3748592 w 4392000"/>
              <a:gd name="connsiteY60" fmla="*/ 4392000 h 4392000"/>
              <a:gd name="connsiteX61" fmla="*/ 3691879 w 4392000"/>
              <a:gd name="connsiteY61" fmla="*/ 4392000 h 4392000"/>
              <a:gd name="connsiteX62" fmla="*/ 3653412 w 4392000"/>
              <a:gd name="connsiteY62" fmla="*/ 4392000 h 4392000"/>
              <a:gd name="connsiteX63" fmla="*/ 3607276 w 4392000"/>
              <a:gd name="connsiteY63" fmla="*/ 4392000 h 4392000"/>
              <a:gd name="connsiteX64" fmla="*/ 3552771 w 4392000"/>
              <a:gd name="connsiteY64" fmla="*/ 4392000 h 4392000"/>
              <a:gd name="connsiteX65" fmla="*/ 3489202 w 4392000"/>
              <a:gd name="connsiteY65" fmla="*/ 4392000 h 4392000"/>
              <a:gd name="connsiteX66" fmla="*/ 3415872 w 4392000"/>
              <a:gd name="connsiteY66" fmla="*/ 4392000 h 4392000"/>
              <a:gd name="connsiteX67" fmla="*/ 3332081 w 4392000"/>
              <a:gd name="connsiteY67" fmla="*/ 4392000 h 4392000"/>
              <a:gd name="connsiteX68" fmla="*/ 3237135 w 4392000"/>
              <a:gd name="connsiteY68" fmla="*/ 4392000 h 4392000"/>
              <a:gd name="connsiteX69" fmla="*/ 3130334 w 4392000"/>
              <a:gd name="connsiteY69" fmla="*/ 4392000 h 4392000"/>
              <a:gd name="connsiteX70" fmla="*/ 3010983 w 4392000"/>
              <a:gd name="connsiteY70" fmla="*/ 4392000 h 4392000"/>
              <a:gd name="connsiteX71" fmla="*/ 2878383 w 4392000"/>
              <a:gd name="connsiteY71" fmla="*/ 4392000 h 4392000"/>
              <a:gd name="connsiteX72" fmla="*/ 2731837 w 4392000"/>
              <a:gd name="connsiteY72" fmla="*/ 4392000 h 4392000"/>
              <a:gd name="connsiteX73" fmla="*/ 2570649 w 4392000"/>
              <a:gd name="connsiteY73" fmla="*/ 4392000 h 4392000"/>
              <a:gd name="connsiteX74" fmla="*/ 2394120 w 4392000"/>
              <a:gd name="connsiteY74" fmla="*/ 4392000 h 4392000"/>
              <a:gd name="connsiteX75" fmla="*/ 2201554 w 4392000"/>
              <a:gd name="connsiteY75" fmla="*/ 4392000 h 4392000"/>
              <a:gd name="connsiteX76" fmla="*/ 1992253 w 4392000"/>
              <a:gd name="connsiteY76" fmla="*/ 4392000 h 4392000"/>
              <a:gd name="connsiteX77" fmla="*/ 1765520 w 4392000"/>
              <a:gd name="connsiteY77" fmla="*/ 4392000 h 4392000"/>
              <a:gd name="connsiteX78" fmla="*/ 1520657 w 4392000"/>
              <a:gd name="connsiteY78" fmla="*/ 4392000 h 4392000"/>
              <a:gd name="connsiteX79" fmla="*/ 1256968 w 4392000"/>
              <a:gd name="connsiteY79" fmla="*/ 4392000 h 4392000"/>
              <a:gd name="connsiteX80" fmla="*/ 973755 w 4392000"/>
              <a:gd name="connsiteY80" fmla="*/ 4392000 h 4392000"/>
              <a:gd name="connsiteX81" fmla="*/ 670321 w 4392000"/>
              <a:gd name="connsiteY81" fmla="*/ 4392000 h 4392000"/>
              <a:gd name="connsiteX82" fmla="*/ 345969 w 4392000"/>
              <a:gd name="connsiteY82" fmla="*/ 4392000 h 4392000"/>
              <a:gd name="connsiteX83" fmla="*/ 0 w 4392000"/>
              <a:gd name="connsiteY83" fmla="*/ 4392000 h 43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4392000" h="4392000">
                <a:moveTo>
                  <a:pt x="0" y="0"/>
                </a:moveTo>
                <a:lnTo>
                  <a:pt x="1073" y="0"/>
                </a:lnTo>
                <a:lnTo>
                  <a:pt x="8578" y="0"/>
                </a:lnTo>
                <a:lnTo>
                  <a:pt x="28951" y="0"/>
                </a:lnTo>
                <a:lnTo>
                  <a:pt x="68625" y="0"/>
                </a:lnTo>
                <a:lnTo>
                  <a:pt x="97711" y="0"/>
                </a:lnTo>
                <a:lnTo>
                  <a:pt x="134034" y="0"/>
                </a:lnTo>
                <a:lnTo>
                  <a:pt x="178399" y="0"/>
                </a:lnTo>
                <a:lnTo>
                  <a:pt x="231610" y="0"/>
                </a:lnTo>
                <a:lnTo>
                  <a:pt x="294471" y="0"/>
                </a:lnTo>
                <a:lnTo>
                  <a:pt x="367787" y="0"/>
                </a:lnTo>
                <a:lnTo>
                  <a:pt x="452362" y="0"/>
                </a:lnTo>
                <a:lnTo>
                  <a:pt x="549000" y="0"/>
                </a:lnTo>
                <a:lnTo>
                  <a:pt x="658505" y="0"/>
                </a:lnTo>
                <a:lnTo>
                  <a:pt x="781682" y="0"/>
                </a:lnTo>
                <a:lnTo>
                  <a:pt x="919334" y="0"/>
                </a:lnTo>
                <a:lnTo>
                  <a:pt x="1072266" y="0"/>
                </a:lnTo>
                <a:lnTo>
                  <a:pt x="1241282" y="0"/>
                </a:lnTo>
                <a:lnTo>
                  <a:pt x="1427186" y="0"/>
                </a:lnTo>
                <a:lnTo>
                  <a:pt x="1630782" y="0"/>
                </a:lnTo>
                <a:lnTo>
                  <a:pt x="1852875" y="0"/>
                </a:lnTo>
                <a:lnTo>
                  <a:pt x="2094269" y="0"/>
                </a:lnTo>
                <a:lnTo>
                  <a:pt x="2355768" y="0"/>
                </a:lnTo>
                <a:lnTo>
                  <a:pt x="2638176" y="0"/>
                </a:lnTo>
                <a:lnTo>
                  <a:pt x="2942297" y="0"/>
                </a:lnTo>
                <a:lnTo>
                  <a:pt x="3268936" y="0"/>
                </a:lnTo>
                <a:lnTo>
                  <a:pt x="3618896" y="0"/>
                </a:lnTo>
                <a:lnTo>
                  <a:pt x="3992983" y="0"/>
                </a:lnTo>
                <a:lnTo>
                  <a:pt x="4392000" y="0"/>
                </a:lnTo>
                <a:lnTo>
                  <a:pt x="4392000" y="930"/>
                </a:lnTo>
                <a:lnTo>
                  <a:pt x="4392000" y="7437"/>
                </a:lnTo>
                <a:lnTo>
                  <a:pt x="4392000" y="25100"/>
                </a:lnTo>
                <a:lnTo>
                  <a:pt x="4392000" y="59495"/>
                </a:lnTo>
                <a:lnTo>
                  <a:pt x="4392000" y="116201"/>
                </a:lnTo>
                <a:lnTo>
                  <a:pt x="4392000" y="154663"/>
                </a:lnTo>
                <a:lnTo>
                  <a:pt x="4392000" y="200795"/>
                </a:lnTo>
                <a:lnTo>
                  <a:pt x="4392000" y="255293"/>
                </a:lnTo>
                <a:lnTo>
                  <a:pt x="4392000" y="318855"/>
                </a:lnTo>
                <a:lnTo>
                  <a:pt x="4392000" y="392178"/>
                </a:lnTo>
                <a:lnTo>
                  <a:pt x="4392000" y="475959"/>
                </a:lnTo>
                <a:lnTo>
                  <a:pt x="4392000" y="570895"/>
                </a:lnTo>
                <a:lnTo>
                  <a:pt x="4392000" y="677684"/>
                </a:lnTo>
                <a:lnTo>
                  <a:pt x="4392000" y="797022"/>
                </a:lnTo>
                <a:lnTo>
                  <a:pt x="4392000" y="929607"/>
                </a:lnTo>
                <a:lnTo>
                  <a:pt x="4392000" y="1076136"/>
                </a:lnTo>
                <a:lnTo>
                  <a:pt x="4392000" y="1237307"/>
                </a:lnTo>
                <a:lnTo>
                  <a:pt x="4392000" y="1413816"/>
                </a:lnTo>
                <a:lnTo>
                  <a:pt x="4392000" y="1606361"/>
                </a:lnTo>
                <a:lnTo>
                  <a:pt x="4392000" y="1815639"/>
                </a:lnTo>
                <a:lnTo>
                  <a:pt x="4392000" y="2042347"/>
                </a:lnTo>
                <a:lnTo>
                  <a:pt x="4392000" y="2287182"/>
                </a:lnTo>
                <a:lnTo>
                  <a:pt x="4392000" y="2550842"/>
                </a:lnTo>
                <a:lnTo>
                  <a:pt x="4392000" y="2834023"/>
                </a:lnTo>
                <a:lnTo>
                  <a:pt x="4392000" y="3137424"/>
                </a:lnTo>
                <a:lnTo>
                  <a:pt x="4392000" y="3461740"/>
                </a:lnTo>
                <a:lnTo>
                  <a:pt x="4392000" y="3807670"/>
                </a:lnTo>
                <a:cubicBezTo>
                  <a:pt x="4163515" y="4036321"/>
                  <a:pt x="4036578" y="4163349"/>
                  <a:pt x="3808093" y="4392000"/>
                </a:cubicBezTo>
                <a:lnTo>
                  <a:pt x="3807163" y="4392000"/>
                </a:lnTo>
                <a:lnTo>
                  <a:pt x="3800655" y="4392000"/>
                </a:lnTo>
                <a:lnTo>
                  <a:pt x="3782991" y="4392000"/>
                </a:lnTo>
                <a:lnTo>
                  <a:pt x="3748592" y="4392000"/>
                </a:lnTo>
                <a:lnTo>
                  <a:pt x="3691879" y="4392000"/>
                </a:lnTo>
                <a:lnTo>
                  <a:pt x="3653412" y="4392000"/>
                </a:lnTo>
                <a:lnTo>
                  <a:pt x="3607276" y="4392000"/>
                </a:lnTo>
                <a:lnTo>
                  <a:pt x="3552771" y="4392000"/>
                </a:lnTo>
                <a:lnTo>
                  <a:pt x="3489202" y="4392000"/>
                </a:lnTo>
                <a:lnTo>
                  <a:pt x="3415872" y="4392000"/>
                </a:lnTo>
                <a:lnTo>
                  <a:pt x="3332081" y="4392000"/>
                </a:lnTo>
                <a:lnTo>
                  <a:pt x="3237135" y="4392000"/>
                </a:lnTo>
                <a:lnTo>
                  <a:pt x="3130334" y="4392000"/>
                </a:lnTo>
                <a:lnTo>
                  <a:pt x="3010983" y="4392000"/>
                </a:lnTo>
                <a:lnTo>
                  <a:pt x="2878383" y="4392000"/>
                </a:lnTo>
                <a:lnTo>
                  <a:pt x="2731837" y="4392000"/>
                </a:lnTo>
                <a:lnTo>
                  <a:pt x="2570649" y="4392000"/>
                </a:lnTo>
                <a:lnTo>
                  <a:pt x="2394120" y="4392000"/>
                </a:lnTo>
                <a:lnTo>
                  <a:pt x="2201554" y="4392000"/>
                </a:lnTo>
                <a:lnTo>
                  <a:pt x="1992253" y="4392000"/>
                </a:lnTo>
                <a:lnTo>
                  <a:pt x="1765520" y="4392000"/>
                </a:lnTo>
                <a:lnTo>
                  <a:pt x="1520657" y="4392000"/>
                </a:lnTo>
                <a:lnTo>
                  <a:pt x="1256968" y="4392000"/>
                </a:lnTo>
                <a:lnTo>
                  <a:pt x="973755" y="4392000"/>
                </a:lnTo>
                <a:lnTo>
                  <a:pt x="670321" y="4392000"/>
                </a:lnTo>
                <a:lnTo>
                  <a:pt x="345969" y="4392000"/>
                </a:lnTo>
                <a:lnTo>
                  <a:pt x="0" y="4392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180000" anchor="t" anchorCtr="0">
            <a:no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Klik på denne pladsholder og indsæt billede via Skyfish</a:t>
            </a:r>
          </a:p>
        </p:txBody>
      </p:sp>
      <p:sp>
        <p:nvSpPr>
          <p:cNvPr id="24" name="grafik nederst"/>
          <p:cNvSpPr/>
          <p:nvPr userDrawn="1"/>
        </p:nvSpPr>
        <p:spPr>
          <a:xfrm>
            <a:off x="0" y="4204800"/>
            <a:ext cx="3988800" cy="2653200"/>
          </a:xfrm>
          <a:custGeom>
            <a:avLst/>
            <a:gdLst>
              <a:gd name="connsiteX0" fmla="*/ 0 w 3988800"/>
              <a:gd name="connsiteY0" fmla="*/ 0 h 2620800"/>
              <a:gd name="connsiteX1" fmla="*/ 6469 w 3988800"/>
              <a:gd name="connsiteY1" fmla="*/ 0 h 2620800"/>
              <a:gd name="connsiteX2" fmla="*/ 21831 w 3988800"/>
              <a:gd name="connsiteY2" fmla="*/ 0 h 2620800"/>
              <a:gd name="connsiteX3" fmla="*/ 51748 w 3988800"/>
              <a:gd name="connsiteY3" fmla="*/ 0 h 2620800"/>
              <a:gd name="connsiteX4" fmla="*/ 101071 w 3988800"/>
              <a:gd name="connsiteY4" fmla="*/ 0 h 2620800"/>
              <a:gd name="connsiteX5" fmla="*/ 174650 w 3988800"/>
              <a:gd name="connsiteY5" fmla="*/ 0 h 2620800"/>
              <a:gd name="connsiteX6" fmla="*/ 277337 w 3988800"/>
              <a:gd name="connsiteY6" fmla="*/ 0 h 2620800"/>
              <a:gd name="connsiteX7" fmla="*/ 413984 w 3988800"/>
              <a:gd name="connsiteY7" fmla="*/ 0 h 2620800"/>
              <a:gd name="connsiteX8" fmla="*/ 589443 w 3988800"/>
              <a:gd name="connsiteY8" fmla="*/ 0 h 2620800"/>
              <a:gd name="connsiteX9" fmla="*/ 693242 w 3988800"/>
              <a:gd name="connsiteY9" fmla="*/ 0 h 2620800"/>
              <a:gd name="connsiteX10" fmla="*/ 808563 w 3988800"/>
              <a:gd name="connsiteY10" fmla="*/ 0 h 2620800"/>
              <a:gd name="connsiteX11" fmla="*/ 936013 w 3988800"/>
              <a:gd name="connsiteY11" fmla="*/ 0 h 2620800"/>
              <a:gd name="connsiteX12" fmla="*/ 1076198 w 3988800"/>
              <a:gd name="connsiteY12" fmla="*/ 0 h 2620800"/>
              <a:gd name="connsiteX13" fmla="*/ 1229724 w 3988800"/>
              <a:gd name="connsiteY13" fmla="*/ 0 h 2620800"/>
              <a:gd name="connsiteX14" fmla="*/ 1397197 w 3988800"/>
              <a:gd name="connsiteY14" fmla="*/ 0 h 2620800"/>
              <a:gd name="connsiteX15" fmla="*/ 1579225 w 3988800"/>
              <a:gd name="connsiteY15" fmla="*/ 0 h 2620800"/>
              <a:gd name="connsiteX16" fmla="*/ 1776413 w 3988800"/>
              <a:gd name="connsiteY16" fmla="*/ 0 h 2620800"/>
              <a:gd name="connsiteX17" fmla="*/ 1989369 w 3988800"/>
              <a:gd name="connsiteY17" fmla="*/ 0 h 2620800"/>
              <a:gd name="connsiteX18" fmla="*/ 2218697 w 3988800"/>
              <a:gd name="connsiteY18" fmla="*/ 0 h 2620800"/>
              <a:gd name="connsiteX19" fmla="*/ 2465006 w 3988800"/>
              <a:gd name="connsiteY19" fmla="*/ 0 h 2620800"/>
              <a:gd name="connsiteX20" fmla="*/ 2728901 w 3988800"/>
              <a:gd name="connsiteY20" fmla="*/ 0 h 2620800"/>
              <a:gd name="connsiteX21" fmla="*/ 3010988 w 3988800"/>
              <a:gd name="connsiteY21" fmla="*/ 0 h 2620800"/>
              <a:gd name="connsiteX22" fmla="*/ 3311875 w 3988800"/>
              <a:gd name="connsiteY22" fmla="*/ 0 h 2620800"/>
              <a:gd name="connsiteX23" fmla="*/ 3988800 w 3988800"/>
              <a:gd name="connsiteY23" fmla="*/ 681670 h 2620800"/>
              <a:gd name="connsiteX24" fmla="*/ 3988800 w 3988800"/>
              <a:gd name="connsiteY24" fmla="*/ 685460 h 2620800"/>
              <a:gd name="connsiteX25" fmla="*/ 3988800 w 3988800"/>
              <a:gd name="connsiteY25" fmla="*/ 694461 h 2620800"/>
              <a:gd name="connsiteX26" fmla="*/ 3988800 w 3988800"/>
              <a:gd name="connsiteY26" fmla="*/ 711988 h 2620800"/>
              <a:gd name="connsiteX27" fmla="*/ 3988800 w 3988800"/>
              <a:gd name="connsiteY27" fmla="*/ 740886 h 2620800"/>
              <a:gd name="connsiteX28" fmla="*/ 3988800 w 3988800"/>
              <a:gd name="connsiteY28" fmla="*/ 783995 h 2620800"/>
              <a:gd name="connsiteX29" fmla="*/ 3988800 w 3988800"/>
              <a:gd name="connsiteY29" fmla="*/ 844158 h 2620800"/>
              <a:gd name="connsiteX30" fmla="*/ 3988800 w 3988800"/>
              <a:gd name="connsiteY30" fmla="*/ 924218 h 2620800"/>
              <a:gd name="connsiteX31" fmla="*/ 3988800 w 3988800"/>
              <a:gd name="connsiteY31" fmla="*/ 1027016 h 2620800"/>
              <a:gd name="connsiteX32" fmla="*/ 3988800 w 3988800"/>
              <a:gd name="connsiteY32" fmla="*/ 1155396 h 2620800"/>
              <a:gd name="connsiteX33" fmla="*/ 3988800 w 3988800"/>
              <a:gd name="connsiteY33" fmla="*/ 1230067 h 2620800"/>
              <a:gd name="connsiteX34" fmla="*/ 3988800 w 3988800"/>
              <a:gd name="connsiteY34" fmla="*/ 1312199 h 2620800"/>
              <a:gd name="connsiteX35" fmla="*/ 3988800 w 3988800"/>
              <a:gd name="connsiteY35" fmla="*/ 1402148 h 2620800"/>
              <a:gd name="connsiteX36" fmla="*/ 3988800 w 3988800"/>
              <a:gd name="connsiteY36" fmla="*/ 1500268 h 2620800"/>
              <a:gd name="connsiteX37" fmla="*/ 3988800 w 3988800"/>
              <a:gd name="connsiteY37" fmla="*/ 1606916 h 2620800"/>
              <a:gd name="connsiteX38" fmla="*/ 3988800 w 3988800"/>
              <a:gd name="connsiteY38" fmla="*/ 1722446 h 2620800"/>
              <a:gd name="connsiteX39" fmla="*/ 3988800 w 3988800"/>
              <a:gd name="connsiteY39" fmla="*/ 1847213 h 2620800"/>
              <a:gd name="connsiteX40" fmla="*/ 3988800 w 3988800"/>
              <a:gd name="connsiteY40" fmla="*/ 1981574 h 2620800"/>
              <a:gd name="connsiteX41" fmla="*/ 3988800 w 3988800"/>
              <a:gd name="connsiteY41" fmla="*/ 2125882 h 2620800"/>
              <a:gd name="connsiteX42" fmla="*/ 3988800 w 3988800"/>
              <a:gd name="connsiteY42" fmla="*/ 2280495 h 2620800"/>
              <a:gd name="connsiteX43" fmla="*/ 3988800 w 3988800"/>
              <a:gd name="connsiteY43" fmla="*/ 2445766 h 2620800"/>
              <a:gd name="connsiteX44" fmla="*/ 3988800 w 3988800"/>
              <a:gd name="connsiteY44" fmla="*/ 2620800 h 2620800"/>
              <a:gd name="connsiteX45" fmla="*/ 2122510 w 3988800"/>
              <a:gd name="connsiteY45" fmla="*/ 2620800 h 2620800"/>
              <a:gd name="connsiteX46" fmla="*/ 2122510 w 3988800"/>
              <a:gd name="connsiteY46" fmla="*/ 2619425 h 2620800"/>
              <a:gd name="connsiteX47" fmla="*/ 2122510 w 3988800"/>
              <a:gd name="connsiteY47" fmla="*/ 1277735 h 2620800"/>
              <a:gd name="connsiteX48" fmla="*/ 765495 w 3988800"/>
              <a:gd name="connsiteY48" fmla="*/ 1277735 h 2620800"/>
              <a:gd name="connsiteX49" fmla="*/ 765495 w 3988800"/>
              <a:gd name="connsiteY49" fmla="*/ 2499919 h 2620800"/>
              <a:gd name="connsiteX50" fmla="*/ 765495 w 3988800"/>
              <a:gd name="connsiteY50" fmla="*/ 2620800 h 2620800"/>
              <a:gd name="connsiteX51" fmla="*/ 0 w 3988800"/>
              <a:gd name="connsiteY51" fmla="*/ 2620800 h 2620800"/>
              <a:gd name="connsiteX52" fmla="*/ 0 w 3988800"/>
              <a:gd name="connsiteY52" fmla="*/ 2616930 h 2620800"/>
              <a:gd name="connsiteX53" fmla="*/ 0 w 3988800"/>
              <a:gd name="connsiteY53" fmla="*/ 2604767 h 2620800"/>
              <a:gd name="connsiteX54" fmla="*/ 0 w 3988800"/>
              <a:gd name="connsiteY54" fmla="*/ 2581081 h 2620800"/>
              <a:gd name="connsiteX55" fmla="*/ 0 w 3988800"/>
              <a:gd name="connsiteY55" fmla="*/ 2542032 h 2620800"/>
              <a:gd name="connsiteX56" fmla="*/ 0 w 3988800"/>
              <a:gd name="connsiteY56" fmla="*/ 2483779 h 2620800"/>
              <a:gd name="connsiteX57" fmla="*/ 0 w 3988800"/>
              <a:gd name="connsiteY57" fmla="*/ 2402480 h 2620800"/>
              <a:gd name="connsiteX58" fmla="*/ 0 w 3988800"/>
              <a:gd name="connsiteY58" fmla="*/ 2351988 h 2620800"/>
              <a:gd name="connsiteX59" fmla="*/ 0 w 3988800"/>
              <a:gd name="connsiteY59" fmla="*/ 2294295 h 2620800"/>
              <a:gd name="connsiteX60" fmla="*/ 0 w 3988800"/>
              <a:gd name="connsiteY60" fmla="*/ 2228919 h 2620800"/>
              <a:gd name="connsiteX61" fmla="*/ 0 w 3988800"/>
              <a:gd name="connsiteY61" fmla="*/ 2155382 h 2620800"/>
              <a:gd name="connsiteX62" fmla="*/ 0 w 3988800"/>
              <a:gd name="connsiteY62" fmla="*/ 2073203 h 2620800"/>
              <a:gd name="connsiteX63" fmla="*/ 0 w 3988800"/>
              <a:gd name="connsiteY63" fmla="*/ 1981902 h 2620800"/>
              <a:gd name="connsiteX64" fmla="*/ 0 w 3988800"/>
              <a:gd name="connsiteY64" fmla="*/ 1880998 h 2620800"/>
              <a:gd name="connsiteX65" fmla="*/ 0 w 3988800"/>
              <a:gd name="connsiteY65" fmla="*/ 1770012 h 2620800"/>
              <a:gd name="connsiteX66" fmla="*/ 0 w 3988800"/>
              <a:gd name="connsiteY66" fmla="*/ 1648464 h 2620800"/>
              <a:gd name="connsiteX67" fmla="*/ 0 w 3988800"/>
              <a:gd name="connsiteY67" fmla="*/ 1515873 h 2620800"/>
              <a:gd name="connsiteX68" fmla="*/ 0 w 3988800"/>
              <a:gd name="connsiteY68" fmla="*/ 1371760 h 2620800"/>
              <a:gd name="connsiteX69" fmla="*/ 0 w 3988800"/>
              <a:gd name="connsiteY69" fmla="*/ 1215643 h 2620800"/>
              <a:gd name="connsiteX70" fmla="*/ 0 w 3988800"/>
              <a:gd name="connsiteY70" fmla="*/ 1047044 h 2620800"/>
              <a:gd name="connsiteX71" fmla="*/ 0 w 3988800"/>
              <a:gd name="connsiteY71" fmla="*/ 865482 h 2620800"/>
              <a:gd name="connsiteX72" fmla="*/ 0 w 3988800"/>
              <a:gd name="connsiteY72" fmla="*/ 670476 h 2620800"/>
              <a:gd name="connsiteX73" fmla="*/ 0 w 3988800"/>
              <a:gd name="connsiteY73" fmla="*/ 461548 h 2620800"/>
              <a:gd name="connsiteX74" fmla="*/ 0 w 3988800"/>
              <a:gd name="connsiteY74" fmla="*/ 238216 h 26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3988800" h="2620800">
                <a:moveTo>
                  <a:pt x="0" y="0"/>
                </a:moveTo>
                <a:lnTo>
                  <a:pt x="6469" y="0"/>
                </a:lnTo>
                <a:lnTo>
                  <a:pt x="21831" y="0"/>
                </a:lnTo>
                <a:lnTo>
                  <a:pt x="51748" y="0"/>
                </a:lnTo>
                <a:lnTo>
                  <a:pt x="101071" y="0"/>
                </a:lnTo>
                <a:lnTo>
                  <a:pt x="174650" y="0"/>
                </a:lnTo>
                <a:lnTo>
                  <a:pt x="277337" y="0"/>
                </a:lnTo>
                <a:lnTo>
                  <a:pt x="413984" y="0"/>
                </a:lnTo>
                <a:lnTo>
                  <a:pt x="589443" y="0"/>
                </a:lnTo>
                <a:lnTo>
                  <a:pt x="693242" y="0"/>
                </a:lnTo>
                <a:lnTo>
                  <a:pt x="808563" y="0"/>
                </a:lnTo>
                <a:lnTo>
                  <a:pt x="936013" y="0"/>
                </a:lnTo>
                <a:lnTo>
                  <a:pt x="1076198" y="0"/>
                </a:lnTo>
                <a:lnTo>
                  <a:pt x="1229724" y="0"/>
                </a:lnTo>
                <a:lnTo>
                  <a:pt x="1397197" y="0"/>
                </a:lnTo>
                <a:lnTo>
                  <a:pt x="1579225" y="0"/>
                </a:lnTo>
                <a:lnTo>
                  <a:pt x="1776413" y="0"/>
                </a:lnTo>
                <a:lnTo>
                  <a:pt x="1989369" y="0"/>
                </a:lnTo>
                <a:lnTo>
                  <a:pt x="2218697" y="0"/>
                </a:lnTo>
                <a:lnTo>
                  <a:pt x="2465006" y="0"/>
                </a:lnTo>
                <a:lnTo>
                  <a:pt x="2728901" y="0"/>
                </a:lnTo>
                <a:lnTo>
                  <a:pt x="3010988" y="0"/>
                </a:lnTo>
                <a:lnTo>
                  <a:pt x="3311875" y="0"/>
                </a:lnTo>
                <a:cubicBezTo>
                  <a:pt x="3577584" y="266327"/>
                  <a:pt x="3726254" y="415343"/>
                  <a:pt x="3988800" y="681670"/>
                </a:cubicBezTo>
                <a:lnTo>
                  <a:pt x="3988800" y="685460"/>
                </a:lnTo>
                <a:lnTo>
                  <a:pt x="3988800" y="694461"/>
                </a:lnTo>
                <a:lnTo>
                  <a:pt x="3988800" y="711988"/>
                </a:lnTo>
                <a:lnTo>
                  <a:pt x="3988800" y="740886"/>
                </a:lnTo>
                <a:lnTo>
                  <a:pt x="3988800" y="783995"/>
                </a:lnTo>
                <a:lnTo>
                  <a:pt x="3988800" y="844158"/>
                </a:lnTo>
                <a:lnTo>
                  <a:pt x="3988800" y="924218"/>
                </a:lnTo>
                <a:lnTo>
                  <a:pt x="3988800" y="1027016"/>
                </a:lnTo>
                <a:lnTo>
                  <a:pt x="3988800" y="1155396"/>
                </a:lnTo>
                <a:lnTo>
                  <a:pt x="3988800" y="1230067"/>
                </a:lnTo>
                <a:lnTo>
                  <a:pt x="3988800" y="1312199"/>
                </a:lnTo>
                <a:lnTo>
                  <a:pt x="3988800" y="1402148"/>
                </a:lnTo>
                <a:lnTo>
                  <a:pt x="3988800" y="1500268"/>
                </a:lnTo>
                <a:lnTo>
                  <a:pt x="3988800" y="1606916"/>
                </a:lnTo>
                <a:lnTo>
                  <a:pt x="3988800" y="1722446"/>
                </a:lnTo>
                <a:lnTo>
                  <a:pt x="3988800" y="1847213"/>
                </a:lnTo>
                <a:lnTo>
                  <a:pt x="3988800" y="1981574"/>
                </a:lnTo>
                <a:lnTo>
                  <a:pt x="3988800" y="2125882"/>
                </a:lnTo>
                <a:lnTo>
                  <a:pt x="3988800" y="2280495"/>
                </a:lnTo>
                <a:lnTo>
                  <a:pt x="3988800" y="2445766"/>
                </a:lnTo>
                <a:lnTo>
                  <a:pt x="3988800" y="2620800"/>
                </a:lnTo>
                <a:lnTo>
                  <a:pt x="2122510" y="2620800"/>
                </a:lnTo>
                <a:lnTo>
                  <a:pt x="2122510" y="2619425"/>
                </a:lnTo>
                <a:cubicBezTo>
                  <a:pt x="2122510" y="2601046"/>
                  <a:pt x="2122510" y="2454011"/>
                  <a:pt x="2122510" y="1277735"/>
                </a:cubicBezTo>
                <a:cubicBezTo>
                  <a:pt x="2122510" y="1277735"/>
                  <a:pt x="2122510" y="1277735"/>
                  <a:pt x="765495" y="1277735"/>
                </a:cubicBezTo>
                <a:cubicBezTo>
                  <a:pt x="765495" y="1277735"/>
                  <a:pt x="765495" y="1277735"/>
                  <a:pt x="765495" y="2499919"/>
                </a:cubicBezTo>
                <a:lnTo>
                  <a:pt x="765495" y="2620800"/>
                </a:lnTo>
                <a:lnTo>
                  <a:pt x="0" y="2620800"/>
                </a:lnTo>
                <a:lnTo>
                  <a:pt x="0" y="2616930"/>
                </a:lnTo>
                <a:lnTo>
                  <a:pt x="0" y="2604767"/>
                </a:lnTo>
                <a:lnTo>
                  <a:pt x="0" y="2581081"/>
                </a:lnTo>
                <a:lnTo>
                  <a:pt x="0" y="2542032"/>
                </a:lnTo>
                <a:lnTo>
                  <a:pt x="0" y="2483779"/>
                </a:lnTo>
                <a:lnTo>
                  <a:pt x="0" y="2402480"/>
                </a:lnTo>
                <a:lnTo>
                  <a:pt x="0" y="2351988"/>
                </a:lnTo>
                <a:lnTo>
                  <a:pt x="0" y="2294295"/>
                </a:lnTo>
                <a:lnTo>
                  <a:pt x="0" y="2228919"/>
                </a:lnTo>
                <a:lnTo>
                  <a:pt x="0" y="2155382"/>
                </a:lnTo>
                <a:lnTo>
                  <a:pt x="0" y="2073203"/>
                </a:lnTo>
                <a:lnTo>
                  <a:pt x="0" y="1981902"/>
                </a:lnTo>
                <a:lnTo>
                  <a:pt x="0" y="1880998"/>
                </a:lnTo>
                <a:lnTo>
                  <a:pt x="0" y="1770012"/>
                </a:lnTo>
                <a:lnTo>
                  <a:pt x="0" y="1648464"/>
                </a:lnTo>
                <a:lnTo>
                  <a:pt x="0" y="1515873"/>
                </a:lnTo>
                <a:lnTo>
                  <a:pt x="0" y="1371760"/>
                </a:lnTo>
                <a:lnTo>
                  <a:pt x="0" y="1215643"/>
                </a:lnTo>
                <a:lnTo>
                  <a:pt x="0" y="1047044"/>
                </a:lnTo>
                <a:lnTo>
                  <a:pt x="0" y="865482"/>
                </a:lnTo>
                <a:lnTo>
                  <a:pt x="0" y="670476"/>
                </a:lnTo>
                <a:lnTo>
                  <a:pt x="0" y="461548"/>
                </a:lnTo>
                <a:lnTo>
                  <a:pt x="0" y="238216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0" name="Grafik top"/>
          <p:cNvSpPr/>
          <p:nvPr userDrawn="1"/>
        </p:nvSpPr>
        <p:spPr>
          <a:xfrm>
            <a:off x="4204009" y="0"/>
            <a:ext cx="2448000" cy="1327939"/>
          </a:xfrm>
          <a:custGeom>
            <a:avLst/>
            <a:gdLst>
              <a:gd name="connsiteX0" fmla="*/ 0 w 2448000"/>
              <a:gd name="connsiteY0" fmla="*/ 0 h 1327939"/>
              <a:gd name="connsiteX1" fmla="*/ 2448000 w 2448000"/>
              <a:gd name="connsiteY1" fmla="*/ 0 h 1327939"/>
              <a:gd name="connsiteX2" fmla="*/ 2448000 w 2448000"/>
              <a:gd name="connsiteY2" fmla="*/ 1327939 h 1327939"/>
              <a:gd name="connsiteX3" fmla="*/ 1796441 w 2448000"/>
              <a:gd name="connsiteY3" fmla="*/ 1327939 h 1327939"/>
              <a:gd name="connsiteX4" fmla="*/ 898221 w 2448000"/>
              <a:gd name="connsiteY4" fmla="*/ 262175 h 1327939"/>
              <a:gd name="connsiteX5" fmla="*/ 898221 w 2448000"/>
              <a:gd name="connsiteY5" fmla="*/ 1327939 h 1327939"/>
              <a:gd name="connsiteX6" fmla="*/ 0 w 2448000"/>
              <a:gd name="connsiteY6" fmla="*/ 1327939 h 132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48000" h="1327939">
                <a:moveTo>
                  <a:pt x="0" y="0"/>
                </a:moveTo>
                <a:lnTo>
                  <a:pt x="2448000" y="0"/>
                </a:lnTo>
                <a:lnTo>
                  <a:pt x="2448000" y="1327939"/>
                </a:lnTo>
                <a:lnTo>
                  <a:pt x="1796441" y="1327939"/>
                </a:lnTo>
                <a:lnTo>
                  <a:pt x="898221" y="262175"/>
                </a:lnTo>
                <a:lnTo>
                  <a:pt x="898221" y="1327939"/>
                </a:lnTo>
                <a:lnTo>
                  <a:pt x="0" y="1327939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1" name="TextBox 30"/>
          <p:cNvSpPr txBox="1"/>
          <p:nvPr userDrawn="1"/>
        </p:nvSpPr>
        <p:spPr>
          <a:xfrm>
            <a:off x="-1" y="-300028"/>
            <a:ext cx="11880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200" b="1" dirty="0"/>
              <a:t>Bemærk</a:t>
            </a:r>
            <a:r>
              <a:rPr lang="da-DK" sz="1200" dirty="0"/>
              <a:t>: På denne side kan billederne udskiftes. </a:t>
            </a:r>
          </a:p>
        </p:txBody>
      </p:sp>
      <p:sp>
        <p:nvSpPr>
          <p:cNvPr id="12" name="Date Placeholder 1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DB71-98A3-4EAD-A050-6E24C0DA22C9}" type="datetime2">
              <a:rPr lang="da-DK" smtClean="0"/>
              <a:t>11. februar 2025</a:t>
            </a:fld>
            <a:endParaRPr lang="da-DK" dirty="0"/>
          </a:p>
        </p:txBody>
      </p:sp>
      <p:sp>
        <p:nvSpPr>
          <p:cNvPr id="13" name="Footer Placeholder 1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 from 22. august 2023</a:t>
            </a:r>
            <a:endParaRPr lang="da-DK" dirty="0"/>
          </a:p>
        </p:txBody>
      </p:sp>
      <p:sp>
        <p:nvSpPr>
          <p:cNvPr id="14" name="Slide Number Placeholder 13" hidden="1"/>
          <p:cNvSpPr>
            <a:spLocks noGrp="1"/>
          </p:cNvSpPr>
          <p:nvPr>
            <p:ph type="sldNum" sz="quarter" idx="12"/>
          </p:nvPr>
        </p:nvSpPr>
        <p:spPr>
          <a:xfrm>
            <a:off x="0" y="6984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87819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ød baggr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pic>
        <p:nvPicPr>
          <p:cNvPr id="2" name="smid ud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" y="0"/>
            <a:ext cx="12179334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70893" y="1964224"/>
            <a:ext cx="4472585" cy="733525"/>
          </a:xfrm>
        </p:spPr>
        <p:txBody>
          <a:bodyPr anchor="t" anchorCtr="0"/>
          <a:lstStyle>
            <a:lvl1pPr>
              <a:lnSpc>
                <a:spcPct val="93000"/>
              </a:lnSpc>
              <a:defRPr sz="25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870894" y="2840798"/>
            <a:ext cx="4472585" cy="3224985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2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2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2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2"/>
                </a:solidFill>
              </a:defRPr>
            </a:lvl5pPr>
            <a:lvl6pPr>
              <a:buClr>
                <a:schemeClr val="bg2"/>
              </a:buClr>
              <a:defRPr>
                <a:solidFill>
                  <a:schemeClr val="bg2"/>
                </a:solidFill>
              </a:defRPr>
            </a:lvl6pPr>
            <a:lvl7pPr>
              <a:buClr>
                <a:schemeClr val="bg2"/>
              </a:buClr>
              <a:defRPr>
                <a:solidFill>
                  <a:schemeClr val="bg2"/>
                </a:solidFill>
              </a:defRPr>
            </a:lvl7pPr>
            <a:lvl8pPr>
              <a:buClr>
                <a:schemeClr val="bg2"/>
              </a:buClr>
              <a:defRPr>
                <a:solidFill>
                  <a:schemeClr val="bg2"/>
                </a:solidFill>
              </a:defRPr>
            </a:lvl8pPr>
            <a:lvl9pPr>
              <a:buClr>
                <a:schemeClr val="bg2"/>
              </a:buClr>
              <a:defRPr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a-DK" noProof="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Date Placeholder 1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4B9BB-433A-4CBC-83C9-F0D03CFC74BE}" type="datetime2">
              <a:rPr lang="da-DK" smtClean="0"/>
              <a:t>11. februar 2025</a:t>
            </a:fld>
            <a:endParaRPr lang="da-DK" dirty="0"/>
          </a:p>
        </p:txBody>
      </p:sp>
      <p:sp>
        <p:nvSpPr>
          <p:cNvPr id="13" name="Footer Placeholder 1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 from 22. august 2023</a:t>
            </a:r>
            <a:endParaRPr lang="da-DK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-1" y="-300028"/>
            <a:ext cx="11880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200" b="1" dirty="0"/>
              <a:t>Bemærk</a:t>
            </a:r>
            <a:r>
              <a:rPr lang="da-DK" sz="1200" dirty="0"/>
              <a:t>: På denne side kan billedet udskiftes. 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6" hasCustomPrompt="1"/>
          </p:nvPr>
        </p:nvSpPr>
        <p:spPr>
          <a:xfrm>
            <a:off x="208799" y="208799"/>
            <a:ext cx="6444000" cy="6444000"/>
          </a:xfrm>
          <a:custGeom>
            <a:avLst/>
            <a:gdLst>
              <a:gd name="connsiteX0" fmla="*/ 0 w 6444000"/>
              <a:gd name="connsiteY0" fmla="*/ 0 h 6444000"/>
              <a:gd name="connsiteX1" fmla="*/ 1364 w 6444000"/>
              <a:gd name="connsiteY1" fmla="*/ 0 h 6444000"/>
              <a:gd name="connsiteX2" fmla="*/ 10912 w 6444000"/>
              <a:gd name="connsiteY2" fmla="*/ 0 h 6444000"/>
              <a:gd name="connsiteX3" fmla="*/ 36828 w 6444000"/>
              <a:gd name="connsiteY3" fmla="*/ 0 h 6444000"/>
              <a:gd name="connsiteX4" fmla="*/ 58481 w 6444000"/>
              <a:gd name="connsiteY4" fmla="*/ 0 h 6444000"/>
              <a:gd name="connsiteX5" fmla="*/ 87296 w 6444000"/>
              <a:gd name="connsiteY5" fmla="*/ 0 h 6444000"/>
              <a:gd name="connsiteX6" fmla="*/ 124294 w 6444000"/>
              <a:gd name="connsiteY6" fmla="*/ 0 h 6444000"/>
              <a:gd name="connsiteX7" fmla="*/ 170499 w 6444000"/>
              <a:gd name="connsiteY7" fmla="*/ 0 h 6444000"/>
              <a:gd name="connsiteX8" fmla="*/ 226935 w 6444000"/>
              <a:gd name="connsiteY8" fmla="*/ 0 h 6444000"/>
              <a:gd name="connsiteX9" fmla="*/ 294623 w 6444000"/>
              <a:gd name="connsiteY9" fmla="*/ 0 h 6444000"/>
              <a:gd name="connsiteX10" fmla="*/ 374587 w 6444000"/>
              <a:gd name="connsiteY10" fmla="*/ 0 h 6444000"/>
              <a:gd name="connsiteX11" fmla="*/ 467850 w 6444000"/>
              <a:gd name="connsiteY11" fmla="*/ 0 h 6444000"/>
              <a:gd name="connsiteX12" fmla="*/ 575435 w 6444000"/>
              <a:gd name="connsiteY12" fmla="*/ 0 h 6444000"/>
              <a:gd name="connsiteX13" fmla="*/ 698365 w 6444000"/>
              <a:gd name="connsiteY13" fmla="*/ 0 h 6444000"/>
              <a:gd name="connsiteX14" fmla="*/ 837663 w 6444000"/>
              <a:gd name="connsiteY14" fmla="*/ 0 h 6444000"/>
              <a:gd name="connsiteX15" fmla="*/ 994351 w 6444000"/>
              <a:gd name="connsiteY15" fmla="*/ 0 h 6444000"/>
              <a:gd name="connsiteX16" fmla="*/ 1169454 w 6444000"/>
              <a:gd name="connsiteY16" fmla="*/ 0 h 6444000"/>
              <a:gd name="connsiteX17" fmla="*/ 1363993 w 6444000"/>
              <a:gd name="connsiteY17" fmla="*/ 0 h 6444000"/>
              <a:gd name="connsiteX18" fmla="*/ 1578993 w 6444000"/>
              <a:gd name="connsiteY18" fmla="*/ 0 h 6444000"/>
              <a:gd name="connsiteX19" fmla="*/ 1815475 w 6444000"/>
              <a:gd name="connsiteY19" fmla="*/ 0 h 6444000"/>
              <a:gd name="connsiteX20" fmla="*/ 2074464 w 6444000"/>
              <a:gd name="connsiteY20" fmla="*/ 0 h 6444000"/>
              <a:gd name="connsiteX21" fmla="*/ 2356981 w 6444000"/>
              <a:gd name="connsiteY21" fmla="*/ 0 h 6444000"/>
              <a:gd name="connsiteX22" fmla="*/ 2664050 w 6444000"/>
              <a:gd name="connsiteY22" fmla="*/ 0 h 6444000"/>
              <a:gd name="connsiteX23" fmla="*/ 2996693 w 6444000"/>
              <a:gd name="connsiteY23" fmla="*/ 0 h 6444000"/>
              <a:gd name="connsiteX24" fmla="*/ 3355935 w 6444000"/>
              <a:gd name="connsiteY24" fmla="*/ 0 h 6444000"/>
              <a:gd name="connsiteX25" fmla="*/ 3742798 w 6444000"/>
              <a:gd name="connsiteY25" fmla="*/ 0 h 6444000"/>
              <a:gd name="connsiteX26" fmla="*/ 4158304 w 6444000"/>
              <a:gd name="connsiteY26" fmla="*/ 0 h 6444000"/>
              <a:gd name="connsiteX27" fmla="*/ 4377119 w 6444000"/>
              <a:gd name="connsiteY27" fmla="*/ 0 h 6444000"/>
              <a:gd name="connsiteX28" fmla="*/ 4603478 w 6444000"/>
              <a:gd name="connsiteY28" fmla="*/ 0 h 6444000"/>
              <a:gd name="connsiteX29" fmla="*/ 4837509 w 6444000"/>
              <a:gd name="connsiteY29" fmla="*/ 0 h 6444000"/>
              <a:gd name="connsiteX30" fmla="*/ 5079341 w 6444000"/>
              <a:gd name="connsiteY30" fmla="*/ 0 h 6444000"/>
              <a:gd name="connsiteX31" fmla="*/ 5329101 w 6444000"/>
              <a:gd name="connsiteY31" fmla="*/ 0 h 6444000"/>
              <a:gd name="connsiteX32" fmla="*/ 5586917 w 6444000"/>
              <a:gd name="connsiteY32" fmla="*/ 0 h 6444000"/>
              <a:gd name="connsiteX33" fmla="*/ 6444000 w 6444000"/>
              <a:gd name="connsiteY33" fmla="*/ 857084 h 6444000"/>
              <a:gd name="connsiteX34" fmla="*/ 6444000 w 6444000"/>
              <a:gd name="connsiteY34" fmla="*/ 858448 h 6444000"/>
              <a:gd name="connsiteX35" fmla="*/ 6444000 w 6444000"/>
              <a:gd name="connsiteY35" fmla="*/ 867996 h 6444000"/>
              <a:gd name="connsiteX36" fmla="*/ 6444000 w 6444000"/>
              <a:gd name="connsiteY36" fmla="*/ 893912 h 6444000"/>
              <a:gd name="connsiteX37" fmla="*/ 6444000 w 6444000"/>
              <a:gd name="connsiteY37" fmla="*/ 915565 h 6444000"/>
              <a:gd name="connsiteX38" fmla="*/ 6444000 w 6444000"/>
              <a:gd name="connsiteY38" fmla="*/ 944379 h 6444000"/>
              <a:gd name="connsiteX39" fmla="*/ 6444000 w 6444000"/>
              <a:gd name="connsiteY39" fmla="*/ 981378 h 6444000"/>
              <a:gd name="connsiteX40" fmla="*/ 6444000 w 6444000"/>
              <a:gd name="connsiteY40" fmla="*/ 1027583 h 6444000"/>
              <a:gd name="connsiteX41" fmla="*/ 6444000 w 6444000"/>
              <a:gd name="connsiteY41" fmla="*/ 1084018 h 6444000"/>
              <a:gd name="connsiteX42" fmla="*/ 6444000 w 6444000"/>
              <a:gd name="connsiteY42" fmla="*/ 1151706 h 6444000"/>
              <a:gd name="connsiteX43" fmla="*/ 6444000 w 6444000"/>
              <a:gd name="connsiteY43" fmla="*/ 1231671 h 6444000"/>
              <a:gd name="connsiteX44" fmla="*/ 6444000 w 6444000"/>
              <a:gd name="connsiteY44" fmla="*/ 1324934 h 6444000"/>
              <a:gd name="connsiteX45" fmla="*/ 6444000 w 6444000"/>
              <a:gd name="connsiteY45" fmla="*/ 1432519 h 6444000"/>
              <a:gd name="connsiteX46" fmla="*/ 6444000 w 6444000"/>
              <a:gd name="connsiteY46" fmla="*/ 1555448 h 6444000"/>
              <a:gd name="connsiteX47" fmla="*/ 6444000 w 6444000"/>
              <a:gd name="connsiteY47" fmla="*/ 1694746 h 6444000"/>
              <a:gd name="connsiteX48" fmla="*/ 6444000 w 6444000"/>
              <a:gd name="connsiteY48" fmla="*/ 1851435 h 6444000"/>
              <a:gd name="connsiteX49" fmla="*/ 6444000 w 6444000"/>
              <a:gd name="connsiteY49" fmla="*/ 2026538 h 6444000"/>
              <a:gd name="connsiteX50" fmla="*/ 6444000 w 6444000"/>
              <a:gd name="connsiteY50" fmla="*/ 2221077 h 6444000"/>
              <a:gd name="connsiteX51" fmla="*/ 6444000 w 6444000"/>
              <a:gd name="connsiteY51" fmla="*/ 2436077 h 6444000"/>
              <a:gd name="connsiteX52" fmla="*/ 6444000 w 6444000"/>
              <a:gd name="connsiteY52" fmla="*/ 2672559 h 6444000"/>
              <a:gd name="connsiteX53" fmla="*/ 6444000 w 6444000"/>
              <a:gd name="connsiteY53" fmla="*/ 2931547 h 6444000"/>
              <a:gd name="connsiteX54" fmla="*/ 6444000 w 6444000"/>
              <a:gd name="connsiteY54" fmla="*/ 3214064 h 6444000"/>
              <a:gd name="connsiteX55" fmla="*/ 6444000 w 6444000"/>
              <a:gd name="connsiteY55" fmla="*/ 3521133 h 6444000"/>
              <a:gd name="connsiteX56" fmla="*/ 6444000 w 6444000"/>
              <a:gd name="connsiteY56" fmla="*/ 3853777 h 6444000"/>
              <a:gd name="connsiteX57" fmla="*/ 6444000 w 6444000"/>
              <a:gd name="connsiteY57" fmla="*/ 4213019 h 6444000"/>
              <a:gd name="connsiteX58" fmla="*/ 6444000 w 6444000"/>
              <a:gd name="connsiteY58" fmla="*/ 4599881 h 6444000"/>
              <a:gd name="connsiteX59" fmla="*/ 6444000 w 6444000"/>
              <a:gd name="connsiteY59" fmla="*/ 5015388 h 6444000"/>
              <a:gd name="connsiteX60" fmla="*/ 6444000 w 6444000"/>
              <a:gd name="connsiteY60" fmla="*/ 5234202 h 6444000"/>
              <a:gd name="connsiteX61" fmla="*/ 6444000 w 6444000"/>
              <a:gd name="connsiteY61" fmla="*/ 5460561 h 6444000"/>
              <a:gd name="connsiteX62" fmla="*/ 6444000 w 6444000"/>
              <a:gd name="connsiteY62" fmla="*/ 5694593 h 6444000"/>
              <a:gd name="connsiteX63" fmla="*/ 6444000 w 6444000"/>
              <a:gd name="connsiteY63" fmla="*/ 5936424 h 6444000"/>
              <a:gd name="connsiteX64" fmla="*/ 6444000 w 6444000"/>
              <a:gd name="connsiteY64" fmla="*/ 6186184 h 6444000"/>
              <a:gd name="connsiteX65" fmla="*/ 6444000 w 6444000"/>
              <a:gd name="connsiteY65" fmla="*/ 6444000 h 6444000"/>
              <a:gd name="connsiteX66" fmla="*/ 6442427 w 6444000"/>
              <a:gd name="connsiteY66" fmla="*/ 6444000 h 6444000"/>
              <a:gd name="connsiteX67" fmla="*/ 6431414 w 6444000"/>
              <a:gd name="connsiteY67" fmla="*/ 6444000 h 6444000"/>
              <a:gd name="connsiteX68" fmla="*/ 6401523 w 6444000"/>
              <a:gd name="connsiteY68" fmla="*/ 6444000 h 6444000"/>
              <a:gd name="connsiteX69" fmla="*/ 6376548 w 6444000"/>
              <a:gd name="connsiteY69" fmla="*/ 6444000 h 6444000"/>
              <a:gd name="connsiteX70" fmla="*/ 6343313 w 6444000"/>
              <a:gd name="connsiteY70" fmla="*/ 6444000 h 6444000"/>
              <a:gd name="connsiteX71" fmla="*/ 6300639 w 6444000"/>
              <a:gd name="connsiteY71" fmla="*/ 6444000 h 6444000"/>
              <a:gd name="connsiteX72" fmla="*/ 6247345 w 6444000"/>
              <a:gd name="connsiteY72" fmla="*/ 6444000 h 6444000"/>
              <a:gd name="connsiteX73" fmla="*/ 6182252 w 6444000"/>
              <a:gd name="connsiteY73" fmla="*/ 6444000 h 6444000"/>
              <a:gd name="connsiteX74" fmla="*/ 6104180 w 6444000"/>
              <a:gd name="connsiteY74" fmla="*/ 6444000 h 6444000"/>
              <a:gd name="connsiteX75" fmla="*/ 6011949 w 6444000"/>
              <a:gd name="connsiteY75" fmla="*/ 6444000 h 6444000"/>
              <a:gd name="connsiteX76" fmla="*/ 5904378 w 6444000"/>
              <a:gd name="connsiteY76" fmla="*/ 6444000 h 6444000"/>
              <a:gd name="connsiteX77" fmla="*/ 5780289 w 6444000"/>
              <a:gd name="connsiteY77" fmla="*/ 6444000 h 6444000"/>
              <a:gd name="connsiteX78" fmla="*/ 5638500 w 6444000"/>
              <a:gd name="connsiteY78" fmla="*/ 6444000 h 6444000"/>
              <a:gd name="connsiteX79" fmla="*/ 5477833 w 6444000"/>
              <a:gd name="connsiteY79" fmla="*/ 6444000 h 6444000"/>
              <a:gd name="connsiteX80" fmla="*/ 5297107 w 6444000"/>
              <a:gd name="connsiteY80" fmla="*/ 6444000 h 6444000"/>
              <a:gd name="connsiteX81" fmla="*/ 5095142 w 6444000"/>
              <a:gd name="connsiteY81" fmla="*/ 6444000 h 6444000"/>
              <a:gd name="connsiteX82" fmla="*/ 4870758 w 6444000"/>
              <a:gd name="connsiteY82" fmla="*/ 6444000 h 6444000"/>
              <a:gd name="connsiteX83" fmla="*/ 4622776 w 6444000"/>
              <a:gd name="connsiteY83" fmla="*/ 6444000 h 6444000"/>
              <a:gd name="connsiteX84" fmla="*/ 4350015 w 6444000"/>
              <a:gd name="connsiteY84" fmla="*/ 6444000 h 6444000"/>
              <a:gd name="connsiteX85" fmla="*/ 4051296 w 6444000"/>
              <a:gd name="connsiteY85" fmla="*/ 6444000 h 6444000"/>
              <a:gd name="connsiteX86" fmla="*/ 3725438 w 6444000"/>
              <a:gd name="connsiteY86" fmla="*/ 6444000 h 6444000"/>
              <a:gd name="connsiteX87" fmla="*/ 3371262 w 6444000"/>
              <a:gd name="connsiteY87" fmla="*/ 6444000 h 6444000"/>
              <a:gd name="connsiteX88" fmla="*/ 3183185 w 6444000"/>
              <a:gd name="connsiteY88" fmla="*/ 6444000 h 6444000"/>
              <a:gd name="connsiteX89" fmla="*/ 2987587 w 6444000"/>
              <a:gd name="connsiteY89" fmla="*/ 6444000 h 6444000"/>
              <a:gd name="connsiteX90" fmla="*/ 2784319 w 6444000"/>
              <a:gd name="connsiteY90" fmla="*/ 6444000 h 6444000"/>
              <a:gd name="connsiteX91" fmla="*/ 2573234 w 6444000"/>
              <a:gd name="connsiteY91" fmla="*/ 6444000 h 6444000"/>
              <a:gd name="connsiteX92" fmla="*/ 2354185 w 6444000"/>
              <a:gd name="connsiteY92" fmla="*/ 6444000 h 6444000"/>
              <a:gd name="connsiteX93" fmla="*/ 2127024 w 6444000"/>
              <a:gd name="connsiteY93" fmla="*/ 6444000 h 6444000"/>
              <a:gd name="connsiteX94" fmla="*/ 1891603 w 6444000"/>
              <a:gd name="connsiteY94" fmla="*/ 6444000 h 6444000"/>
              <a:gd name="connsiteX95" fmla="*/ 1647775 w 6444000"/>
              <a:gd name="connsiteY95" fmla="*/ 6444000 h 6444000"/>
              <a:gd name="connsiteX96" fmla="*/ 1395392 w 6444000"/>
              <a:gd name="connsiteY96" fmla="*/ 6444000 h 6444000"/>
              <a:gd name="connsiteX97" fmla="*/ 1134308 w 6444000"/>
              <a:gd name="connsiteY97" fmla="*/ 6444000 h 6444000"/>
              <a:gd name="connsiteX98" fmla="*/ 864374 w 6444000"/>
              <a:gd name="connsiteY98" fmla="*/ 6444000 h 6444000"/>
              <a:gd name="connsiteX99" fmla="*/ 585443 w 6444000"/>
              <a:gd name="connsiteY99" fmla="*/ 6444000 h 6444000"/>
              <a:gd name="connsiteX100" fmla="*/ 297367 w 6444000"/>
              <a:gd name="connsiteY100" fmla="*/ 6444000 h 6444000"/>
              <a:gd name="connsiteX101" fmla="*/ 0 w 6444000"/>
              <a:gd name="connsiteY101" fmla="*/ 6444000 h 6444000"/>
              <a:gd name="connsiteX102" fmla="*/ 0 w 6444000"/>
              <a:gd name="connsiteY102" fmla="*/ 6442427 h 6444000"/>
              <a:gd name="connsiteX103" fmla="*/ 0 w 6444000"/>
              <a:gd name="connsiteY103" fmla="*/ 6431414 h 6444000"/>
              <a:gd name="connsiteX104" fmla="*/ 0 w 6444000"/>
              <a:gd name="connsiteY104" fmla="*/ 6401523 h 6444000"/>
              <a:gd name="connsiteX105" fmla="*/ 0 w 6444000"/>
              <a:gd name="connsiteY105" fmla="*/ 6376548 h 6444000"/>
              <a:gd name="connsiteX106" fmla="*/ 0 w 6444000"/>
              <a:gd name="connsiteY106" fmla="*/ 6343313 h 6444000"/>
              <a:gd name="connsiteX107" fmla="*/ 0 w 6444000"/>
              <a:gd name="connsiteY107" fmla="*/ 6300639 h 6444000"/>
              <a:gd name="connsiteX108" fmla="*/ 0 w 6444000"/>
              <a:gd name="connsiteY108" fmla="*/ 6247345 h 6444000"/>
              <a:gd name="connsiteX109" fmla="*/ 0 w 6444000"/>
              <a:gd name="connsiteY109" fmla="*/ 6182252 h 6444000"/>
              <a:gd name="connsiteX110" fmla="*/ 0 w 6444000"/>
              <a:gd name="connsiteY110" fmla="*/ 6104180 h 6444000"/>
              <a:gd name="connsiteX111" fmla="*/ 0 w 6444000"/>
              <a:gd name="connsiteY111" fmla="*/ 6011949 h 6444000"/>
              <a:gd name="connsiteX112" fmla="*/ 0 w 6444000"/>
              <a:gd name="connsiteY112" fmla="*/ 5904378 h 6444000"/>
              <a:gd name="connsiteX113" fmla="*/ 0 w 6444000"/>
              <a:gd name="connsiteY113" fmla="*/ 5780289 h 6444000"/>
              <a:gd name="connsiteX114" fmla="*/ 0 w 6444000"/>
              <a:gd name="connsiteY114" fmla="*/ 5638500 h 6444000"/>
              <a:gd name="connsiteX115" fmla="*/ 0 w 6444000"/>
              <a:gd name="connsiteY115" fmla="*/ 5477833 h 6444000"/>
              <a:gd name="connsiteX116" fmla="*/ 0 w 6444000"/>
              <a:gd name="connsiteY116" fmla="*/ 5297107 h 6444000"/>
              <a:gd name="connsiteX117" fmla="*/ 0 w 6444000"/>
              <a:gd name="connsiteY117" fmla="*/ 5095142 h 6444000"/>
              <a:gd name="connsiteX118" fmla="*/ 0 w 6444000"/>
              <a:gd name="connsiteY118" fmla="*/ 4870758 h 6444000"/>
              <a:gd name="connsiteX119" fmla="*/ 0 w 6444000"/>
              <a:gd name="connsiteY119" fmla="*/ 4622776 h 6444000"/>
              <a:gd name="connsiteX120" fmla="*/ 0 w 6444000"/>
              <a:gd name="connsiteY120" fmla="*/ 4350015 h 6444000"/>
              <a:gd name="connsiteX121" fmla="*/ 0 w 6444000"/>
              <a:gd name="connsiteY121" fmla="*/ 4051296 h 6444000"/>
              <a:gd name="connsiteX122" fmla="*/ 0 w 6444000"/>
              <a:gd name="connsiteY122" fmla="*/ 3725438 h 6444000"/>
              <a:gd name="connsiteX123" fmla="*/ 0 w 6444000"/>
              <a:gd name="connsiteY123" fmla="*/ 3371262 h 6444000"/>
              <a:gd name="connsiteX124" fmla="*/ 0 w 6444000"/>
              <a:gd name="connsiteY124" fmla="*/ 3183185 h 6444000"/>
              <a:gd name="connsiteX125" fmla="*/ 0 w 6444000"/>
              <a:gd name="connsiteY125" fmla="*/ 2987587 h 6444000"/>
              <a:gd name="connsiteX126" fmla="*/ 0 w 6444000"/>
              <a:gd name="connsiteY126" fmla="*/ 2784319 h 6444000"/>
              <a:gd name="connsiteX127" fmla="*/ 0 w 6444000"/>
              <a:gd name="connsiteY127" fmla="*/ 2573234 h 6444000"/>
              <a:gd name="connsiteX128" fmla="*/ 0 w 6444000"/>
              <a:gd name="connsiteY128" fmla="*/ 2354185 h 6444000"/>
              <a:gd name="connsiteX129" fmla="*/ 0 w 6444000"/>
              <a:gd name="connsiteY129" fmla="*/ 2127024 h 6444000"/>
              <a:gd name="connsiteX130" fmla="*/ 0 w 6444000"/>
              <a:gd name="connsiteY130" fmla="*/ 1891603 h 6444000"/>
              <a:gd name="connsiteX131" fmla="*/ 0 w 6444000"/>
              <a:gd name="connsiteY131" fmla="*/ 1647775 h 6444000"/>
              <a:gd name="connsiteX132" fmla="*/ 0 w 6444000"/>
              <a:gd name="connsiteY132" fmla="*/ 1395392 h 6444000"/>
              <a:gd name="connsiteX133" fmla="*/ 0 w 6444000"/>
              <a:gd name="connsiteY133" fmla="*/ 1134308 h 6444000"/>
              <a:gd name="connsiteX134" fmla="*/ 0 w 6444000"/>
              <a:gd name="connsiteY134" fmla="*/ 864374 h 6444000"/>
              <a:gd name="connsiteX135" fmla="*/ 0 w 6444000"/>
              <a:gd name="connsiteY135" fmla="*/ 585443 h 6444000"/>
              <a:gd name="connsiteX136" fmla="*/ 0 w 6444000"/>
              <a:gd name="connsiteY136" fmla="*/ 297367 h 64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</a:cxnLst>
            <a:rect l="l" t="t" r="r" b="b"/>
            <a:pathLst>
              <a:path w="6444000" h="6444000">
                <a:moveTo>
                  <a:pt x="0" y="0"/>
                </a:moveTo>
                <a:lnTo>
                  <a:pt x="1364" y="0"/>
                </a:lnTo>
                <a:lnTo>
                  <a:pt x="10912" y="0"/>
                </a:lnTo>
                <a:lnTo>
                  <a:pt x="36828" y="0"/>
                </a:lnTo>
                <a:lnTo>
                  <a:pt x="58481" y="0"/>
                </a:lnTo>
                <a:lnTo>
                  <a:pt x="87296" y="0"/>
                </a:lnTo>
                <a:lnTo>
                  <a:pt x="124294" y="0"/>
                </a:lnTo>
                <a:lnTo>
                  <a:pt x="170499" y="0"/>
                </a:lnTo>
                <a:lnTo>
                  <a:pt x="226935" y="0"/>
                </a:lnTo>
                <a:lnTo>
                  <a:pt x="294623" y="0"/>
                </a:lnTo>
                <a:lnTo>
                  <a:pt x="374587" y="0"/>
                </a:lnTo>
                <a:lnTo>
                  <a:pt x="467850" y="0"/>
                </a:lnTo>
                <a:lnTo>
                  <a:pt x="575435" y="0"/>
                </a:lnTo>
                <a:lnTo>
                  <a:pt x="698365" y="0"/>
                </a:lnTo>
                <a:lnTo>
                  <a:pt x="837663" y="0"/>
                </a:lnTo>
                <a:lnTo>
                  <a:pt x="994351" y="0"/>
                </a:lnTo>
                <a:lnTo>
                  <a:pt x="1169454" y="0"/>
                </a:lnTo>
                <a:lnTo>
                  <a:pt x="1363993" y="0"/>
                </a:lnTo>
                <a:lnTo>
                  <a:pt x="1578993" y="0"/>
                </a:lnTo>
                <a:lnTo>
                  <a:pt x="1815475" y="0"/>
                </a:lnTo>
                <a:lnTo>
                  <a:pt x="2074464" y="0"/>
                </a:lnTo>
                <a:lnTo>
                  <a:pt x="2356981" y="0"/>
                </a:lnTo>
                <a:lnTo>
                  <a:pt x="2664050" y="0"/>
                </a:lnTo>
                <a:lnTo>
                  <a:pt x="2996693" y="0"/>
                </a:lnTo>
                <a:lnTo>
                  <a:pt x="3355935" y="0"/>
                </a:lnTo>
                <a:lnTo>
                  <a:pt x="3742798" y="0"/>
                </a:lnTo>
                <a:lnTo>
                  <a:pt x="4158304" y="0"/>
                </a:lnTo>
                <a:lnTo>
                  <a:pt x="4377119" y="0"/>
                </a:lnTo>
                <a:lnTo>
                  <a:pt x="4603478" y="0"/>
                </a:lnTo>
                <a:lnTo>
                  <a:pt x="4837509" y="0"/>
                </a:lnTo>
                <a:lnTo>
                  <a:pt x="5079341" y="0"/>
                </a:lnTo>
                <a:lnTo>
                  <a:pt x="5329101" y="0"/>
                </a:lnTo>
                <a:lnTo>
                  <a:pt x="5586917" y="0"/>
                </a:lnTo>
                <a:cubicBezTo>
                  <a:pt x="5923401" y="336485"/>
                  <a:pt x="6110690" y="523774"/>
                  <a:pt x="6444000" y="857084"/>
                </a:cubicBezTo>
                <a:lnTo>
                  <a:pt x="6444000" y="858448"/>
                </a:lnTo>
                <a:lnTo>
                  <a:pt x="6444000" y="867996"/>
                </a:lnTo>
                <a:lnTo>
                  <a:pt x="6444000" y="893912"/>
                </a:lnTo>
                <a:lnTo>
                  <a:pt x="6444000" y="915565"/>
                </a:lnTo>
                <a:lnTo>
                  <a:pt x="6444000" y="944379"/>
                </a:lnTo>
                <a:lnTo>
                  <a:pt x="6444000" y="981378"/>
                </a:lnTo>
                <a:lnTo>
                  <a:pt x="6444000" y="1027583"/>
                </a:lnTo>
                <a:lnTo>
                  <a:pt x="6444000" y="1084018"/>
                </a:lnTo>
                <a:lnTo>
                  <a:pt x="6444000" y="1151706"/>
                </a:lnTo>
                <a:lnTo>
                  <a:pt x="6444000" y="1231671"/>
                </a:lnTo>
                <a:lnTo>
                  <a:pt x="6444000" y="1324934"/>
                </a:lnTo>
                <a:lnTo>
                  <a:pt x="6444000" y="1432519"/>
                </a:lnTo>
                <a:lnTo>
                  <a:pt x="6444000" y="1555448"/>
                </a:lnTo>
                <a:lnTo>
                  <a:pt x="6444000" y="1694746"/>
                </a:lnTo>
                <a:lnTo>
                  <a:pt x="6444000" y="1851435"/>
                </a:lnTo>
                <a:lnTo>
                  <a:pt x="6444000" y="2026538"/>
                </a:lnTo>
                <a:lnTo>
                  <a:pt x="6444000" y="2221077"/>
                </a:lnTo>
                <a:lnTo>
                  <a:pt x="6444000" y="2436077"/>
                </a:lnTo>
                <a:lnTo>
                  <a:pt x="6444000" y="2672559"/>
                </a:lnTo>
                <a:lnTo>
                  <a:pt x="6444000" y="2931547"/>
                </a:lnTo>
                <a:lnTo>
                  <a:pt x="6444000" y="3214064"/>
                </a:lnTo>
                <a:lnTo>
                  <a:pt x="6444000" y="3521133"/>
                </a:lnTo>
                <a:lnTo>
                  <a:pt x="6444000" y="3853777"/>
                </a:lnTo>
                <a:lnTo>
                  <a:pt x="6444000" y="4213019"/>
                </a:lnTo>
                <a:lnTo>
                  <a:pt x="6444000" y="4599881"/>
                </a:lnTo>
                <a:lnTo>
                  <a:pt x="6444000" y="5015388"/>
                </a:lnTo>
                <a:lnTo>
                  <a:pt x="6444000" y="5234202"/>
                </a:lnTo>
                <a:lnTo>
                  <a:pt x="6444000" y="5460561"/>
                </a:lnTo>
                <a:lnTo>
                  <a:pt x="6444000" y="5694593"/>
                </a:lnTo>
                <a:lnTo>
                  <a:pt x="6444000" y="5936424"/>
                </a:lnTo>
                <a:lnTo>
                  <a:pt x="6444000" y="6186184"/>
                </a:lnTo>
                <a:lnTo>
                  <a:pt x="6444000" y="6444000"/>
                </a:lnTo>
                <a:lnTo>
                  <a:pt x="6442427" y="6444000"/>
                </a:lnTo>
                <a:lnTo>
                  <a:pt x="6431414" y="6444000"/>
                </a:lnTo>
                <a:lnTo>
                  <a:pt x="6401523" y="6444000"/>
                </a:lnTo>
                <a:lnTo>
                  <a:pt x="6376548" y="6444000"/>
                </a:lnTo>
                <a:lnTo>
                  <a:pt x="6343313" y="6444000"/>
                </a:lnTo>
                <a:lnTo>
                  <a:pt x="6300639" y="6444000"/>
                </a:lnTo>
                <a:lnTo>
                  <a:pt x="6247345" y="6444000"/>
                </a:lnTo>
                <a:lnTo>
                  <a:pt x="6182252" y="6444000"/>
                </a:lnTo>
                <a:lnTo>
                  <a:pt x="6104180" y="6444000"/>
                </a:lnTo>
                <a:lnTo>
                  <a:pt x="6011949" y="6444000"/>
                </a:lnTo>
                <a:lnTo>
                  <a:pt x="5904378" y="6444000"/>
                </a:lnTo>
                <a:lnTo>
                  <a:pt x="5780289" y="6444000"/>
                </a:lnTo>
                <a:lnTo>
                  <a:pt x="5638500" y="6444000"/>
                </a:lnTo>
                <a:lnTo>
                  <a:pt x="5477833" y="6444000"/>
                </a:lnTo>
                <a:lnTo>
                  <a:pt x="5297107" y="6444000"/>
                </a:lnTo>
                <a:lnTo>
                  <a:pt x="5095142" y="6444000"/>
                </a:lnTo>
                <a:lnTo>
                  <a:pt x="4870758" y="6444000"/>
                </a:lnTo>
                <a:lnTo>
                  <a:pt x="4622776" y="6444000"/>
                </a:lnTo>
                <a:lnTo>
                  <a:pt x="4350015" y="6444000"/>
                </a:lnTo>
                <a:lnTo>
                  <a:pt x="4051296" y="6444000"/>
                </a:lnTo>
                <a:lnTo>
                  <a:pt x="3725438" y="6444000"/>
                </a:lnTo>
                <a:lnTo>
                  <a:pt x="3371262" y="6444000"/>
                </a:lnTo>
                <a:lnTo>
                  <a:pt x="3183185" y="6444000"/>
                </a:lnTo>
                <a:lnTo>
                  <a:pt x="2987587" y="6444000"/>
                </a:lnTo>
                <a:lnTo>
                  <a:pt x="2784319" y="6444000"/>
                </a:lnTo>
                <a:lnTo>
                  <a:pt x="2573234" y="6444000"/>
                </a:lnTo>
                <a:lnTo>
                  <a:pt x="2354185" y="6444000"/>
                </a:lnTo>
                <a:lnTo>
                  <a:pt x="2127024" y="6444000"/>
                </a:lnTo>
                <a:lnTo>
                  <a:pt x="1891603" y="6444000"/>
                </a:lnTo>
                <a:lnTo>
                  <a:pt x="1647775" y="6444000"/>
                </a:lnTo>
                <a:lnTo>
                  <a:pt x="1395392" y="6444000"/>
                </a:lnTo>
                <a:lnTo>
                  <a:pt x="1134308" y="6444000"/>
                </a:lnTo>
                <a:lnTo>
                  <a:pt x="864374" y="6444000"/>
                </a:lnTo>
                <a:lnTo>
                  <a:pt x="585443" y="6444000"/>
                </a:lnTo>
                <a:lnTo>
                  <a:pt x="297367" y="6444000"/>
                </a:lnTo>
                <a:lnTo>
                  <a:pt x="0" y="6444000"/>
                </a:lnTo>
                <a:lnTo>
                  <a:pt x="0" y="6442427"/>
                </a:lnTo>
                <a:lnTo>
                  <a:pt x="0" y="6431414"/>
                </a:lnTo>
                <a:lnTo>
                  <a:pt x="0" y="6401523"/>
                </a:lnTo>
                <a:lnTo>
                  <a:pt x="0" y="6376548"/>
                </a:lnTo>
                <a:lnTo>
                  <a:pt x="0" y="6343313"/>
                </a:lnTo>
                <a:lnTo>
                  <a:pt x="0" y="6300639"/>
                </a:lnTo>
                <a:lnTo>
                  <a:pt x="0" y="6247345"/>
                </a:lnTo>
                <a:lnTo>
                  <a:pt x="0" y="6182252"/>
                </a:lnTo>
                <a:lnTo>
                  <a:pt x="0" y="6104180"/>
                </a:lnTo>
                <a:lnTo>
                  <a:pt x="0" y="6011949"/>
                </a:lnTo>
                <a:lnTo>
                  <a:pt x="0" y="5904378"/>
                </a:lnTo>
                <a:lnTo>
                  <a:pt x="0" y="5780289"/>
                </a:lnTo>
                <a:lnTo>
                  <a:pt x="0" y="5638500"/>
                </a:lnTo>
                <a:lnTo>
                  <a:pt x="0" y="5477833"/>
                </a:lnTo>
                <a:lnTo>
                  <a:pt x="0" y="5297107"/>
                </a:lnTo>
                <a:lnTo>
                  <a:pt x="0" y="5095142"/>
                </a:lnTo>
                <a:lnTo>
                  <a:pt x="0" y="4870758"/>
                </a:lnTo>
                <a:lnTo>
                  <a:pt x="0" y="4622776"/>
                </a:lnTo>
                <a:lnTo>
                  <a:pt x="0" y="4350015"/>
                </a:lnTo>
                <a:lnTo>
                  <a:pt x="0" y="4051296"/>
                </a:lnTo>
                <a:lnTo>
                  <a:pt x="0" y="3725438"/>
                </a:lnTo>
                <a:lnTo>
                  <a:pt x="0" y="3371262"/>
                </a:lnTo>
                <a:lnTo>
                  <a:pt x="0" y="3183185"/>
                </a:lnTo>
                <a:lnTo>
                  <a:pt x="0" y="2987587"/>
                </a:lnTo>
                <a:lnTo>
                  <a:pt x="0" y="2784319"/>
                </a:lnTo>
                <a:lnTo>
                  <a:pt x="0" y="2573234"/>
                </a:lnTo>
                <a:lnTo>
                  <a:pt x="0" y="2354185"/>
                </a:lnTo>
                <a:lnTo>
                  <a:pt x="0" y="2127024"/>
                </a:lnTo>
                <a:lnTo>
                  <a:pt x="0" y="1891603"/>
                </a:lnTo>
                <a:lnTo>
                  <a:pt x="0" y="1647775"/>
                </a:lnTo>
                <a:lnTo>
                  <a:pt x="0" y="1395392"/>
                </a:lnTo>
                <a:lnTo>
                  <a:pt x="0" y="1134308"/>
                </a:lnTo>
                <a:lnTo>
                  <a:pt x="0" y="864374"/>
                </a:lnTo>
                <a:lnTo>
                  <a:pt x="0" y="585443"/>
                </a:lnTo>
                <a:lnTo>
                  <a:pt x="0" y="29736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180000" tIns="180000" anchor="t" anchorCtr="0">
            <a:no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Klik på denne pladsholder og indsæt billede via Skyfish</a:t>
            </a:r>
          </a:p>
        </p:txBody>
      </p:sp>
      <p:pic>
        <p:nvPicPr>
          <p:cNvPr id="21" name="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9164" y="398179"/>
            <a:ext cx="1051199" cy="148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565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e, rø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  <a:solidFill>
            <a:schemeClr val="bg1">
              <a:lumMod val="85000"/>
            </a:schemeClr>
          </a:solidFill>
        </p:spPr>
        <p:txBody>
          <a:bodyPr lIns="144000" tIns="180000" bIns="0" anchor="t" anchorCtr="0"/>
          <a:lstStyle>
            <a:lvl1pPr marL="0" indent="0" algn="l">
              <a:buNone/>
              <a:defRPr sz="1600"/>
            </a:lvl1pPr>
          </a:lstStyle>
          <a:p>
            <a:r>
              <a:rPr lang="da-DK" dirty="0"/>
              <a:t>Klik på denne pladsholder og indsæt billede via Skyfish</a:t>
            </a:r>
          </a:p>
        </p:txBody>
      </p:sp>
      <p:sp>
        <p:nvSpPr>
          <p:cNvPr id="19" name="Titel 1"/>
          <p:cNvSpPr>
            <a:spLocks noGrp="1"/>
          </p:cNvSpPr>
          <p:nvPr>
            <p:ph type="ctrTitle" hasCustomPrompt="1"/>
          </p:nvPr>
        </p:nvSpPr>
        <p:spPr>
          <a:xfrm>
            <a:off x="5535750" y="1535759"/>
            <a:ext cx="3779700" cy="3780000"/>
          </a:xfrm>
          <a:custGeom>
            <a:avLst/>
            <a:gdLst>
              <a:gd name="connsiteX0" fmla="*/ 0 w 5112000"/>
              <a:gd name="connsiteY0" fmla="*/ 0 h 5115107"/>
              <a:gd name="connsiteX1" fmla="*/ 464430 w 5112000"/>
              <a:gd name="connsiteY1" fmla="*/ 0 h 5115107"/>
              <a:gd name="connsiteX2" fmla="*/ 899842 w 5112000"/>
              <a:gd name="connsiteY2" fmla="*/ 0 h 5115107"/>
              <a:gd name="connsiteX3" fmla="*/ 1307173 w 5112000"/>
              <a:gd name="connsiteY3" fmla="*/ 0 h 5115107"/>
              <a:gd name="connsiteX4" fmla="*/ 1687360 w 5112000"/>
              <a:gd name="connsiteY4" fmla="*/ 0 h 5115107"/>
              <a:gd name="connsiteX5" fmla="*/ 2041337 w 5112000"/>
              <a:gd name="connsiteY5" fmla="*/ 0 h 5115107"/>
              <a:gd name="connsiteX6" fmla="*/ 2370041 w 5112000"/>
              <a:gd name="connsiteY6" fmla="*/ 0 h 5115107"/>
              <a:gd name="connsiteX7" fmla="*/ 2674409 w 5112000"/>
              <a:gd name="connsiteY7" fmla="*/ 0 h 5115107"/>
              <a:gd name="connsiteX8" fmla="*/ 2955375 w 5112000"/>
              <a:gd name="connsiteY8" fmla="*/ 0 h 5115107"/>
              <a:gd name="connsiteX9" fmla="*/ 3213877 w 5112000"/>
              <a:gd name="connsiteY9" fmla="*/ 0 h 5115107"/>
              <a:gd name="connsiteX10" fmla="*/ 3450850 w 5112000"/>
              <a:gd name="connsiteY10" fmla="*/ 0 h 5115107"/>
              <a:gd name="connsiteX11" fmla="*/ 3667230 w 5112000"/>
              <a:gd name="connsiteY11" fmla="*/ 0 h 5115107"/>
              <a:gd name="connsiteX12" fmla="*/ 3863953 w 5112000"/>
              <a:gd name="connsiteY12" fmla="*/ 0 h 5115107"/>
              <a:gd name="connsiteX13" fmla="*/ 4041956 w 5112000"/>
              <a:gd name="connsiteY13" fmla="*/ 0 h 5115107"/>
              <a:gd name="connsiteX14" fmla="*/ 4202174 w 5112000"/>
              <a:gd name="connsiteY14" fmla="*/ 0 h 5115107"/>
              <a:gd name="connsiteX15" fmla="*/ 4345543 w 5112000"/>
              <a:gd name="connsiteY15" fmla="*/ 0 h 5115107"/>
              <a:gd name="connsiteX16" fmla="*/ 4473000 w 5112000"/>
              <a:gd name="connsiteY16" fmla="*/ 0 h 5115107"/>
              <a:gd name="connsiteX17" fmla="*/ 4585480 w 5112000"/>
              <a:gd name="connsiteY17" fmla="*/ 0 h 5115107"/>
              <a:gd name="connsiteX18" fmla="*/ 4683920 w 5112000"/>
              <a:gd name="connsiteY18" fmla="*/ 0 h 5115107"/>
              <a:gd name="connsiteX19" fmla="*/ 4769255 w 5112000"/>
              <a:gd name="connsiteY19" fmla="*/ 0 h 5115107"/>
              <a:gd name="connsiteX20" fmla="*/ 4842422 w 5112000"/>
              <a:gd name="connsiteY20" fmla="*/ 0 h 5115107"/>
              <a:gd name="connsiteX21" fmla="*/ 4904356 w 5112000"/>
              <a:gd name="connsiteY21" fmla="*/ 0 h 5115107"/>
              <a:gd name="connsiteX22" fmla="*/ 4955994 w 5112000"/>
              <a:gd name="connsiteY22" fmla="*/ 0 h 5115107"/>
              <a:gd name="connsiteX23" fmla="*/ 4998272 w 5112000"/>
              <a:gd name="connsiteY23" fmla="*/ 0 h 5115107"/>
              <a:gd name="connsiteX24" fmla="*/ 5032125 w 5112000"/>
              <a:gd name="connsiteY24" fmla="*/ 0 h 5115107"/>
              <a:gd name="connsiteX25" fmla="*/ 5078303 w 5112000"/>
              <a:gd name="connsiteY25" fmla="*/ 0 h 5115107"/>
              <a:gd name="connsiteX26" fmla="*/ 5102016 w 5112000"/>
              <a:gd name="connsiteY26" fmla="*/ 0 h 5115107"/>
              <a:gd name="connsiteX27" fmla="*/ 5110752 w 5112000"/>
              <a:gd name="connsiteY27" fmla="*/ 0 h 5115107"/>
              <a:gd name="connsiteX28" fmla="*/ 5112000 w 5112000"/>
              <a:gd name="connsiteY28" fmla="*/ 0 h 5115107"/>
              <a:gd name="connsiteX29" fmla="*/ 5112000 w 5112000"/>
              <a:gd name="connsiteY29" fmla="*/ 402943 h 5115107"/>
              <a:gd name="connsiteX30" fmla="*/ 5112000 w 5112000"/>
              <a:gd name="connsiteY30" fmla="*/ 780710 h 5115107"/>
              <a:gd name="connsiteX31" fmla="*/ 5112000 w 5112000"/>
              <a:gd name="connsiteY31" fmla="*/ 1134114 h 5115107"/>
              <a:gd name="connsiteX32" fmla="*/ 5112000 w 5112000"/>
              <a:gd name="connsiteY32" fmla="*/ 1463966 h 5115107"/>
              <a:gd name="connsiteX33" fmla="*/ 5112000 w 5112000"/>
              <a:gd name="connsiteY33" fmla="*/ 1771080 h 5115107"/>
              <a:gd name="connsiteX34" fmla="*/ 5112000 w 5112000"/>
              <a:gd name="connsiteY34" fmla="*/ 2056266 h 5115107"/>
              <a:gd name="connsiteX35" fmla="*/ 5112000 w 5112000"/>
              <a:gd name="connsiteY35" fmla="*/ 2320338 h 5115107"/>
              <a:gd name="connsiteX36" fmla="*/ 5112000 w 5112000"/>
              <a:gd name="connsiteY36" fmla="*/ 2564106 h 5115107"/>
              <a:gd name="connsiteX37" fmla="*/ 5112000 w 5112000"/>
              <a:gd name="connsiteY37" fmla="*/ 2788385 h 5115107"/>
              <a:gd name="connsiteX38" fmla="*/ 5112000 w 5112000"/>
              <a:gd name="connsiteY38" fmla="*/ 2993984 h 5115107"/>
              <a:gd name="connsiteX39" fmla="*/ 5112000 w 5112000"/>
              <a:gd name="connsiteY39" fmla="*/ 3181717 h 5115107"/>
              <a:gd name="connsiteX40" fmla="*/ 5112000 w 5112000"/>
              <a:gd name="connsiteY40" fmla="*/ 3352396 h 5115107"/>
              <a:gd name="connsiteX41" fmla="*/ 5112000 w 5112000"/>
              <a:gd name="connsiteY41" fmla="*/ 3506832 h 5115107"/>
              <a:gd name="connsiteX42" fmla="*/ 5112000 w 5112000"/>
              <a:gd name="connsiteY42" fmla="*/ 3645839 h 5115107"/>
              <a:gd name="connsiteX43" fmla="*/ 5112000 w 5112000"/>
              <a:gd name="connsiteY43" fmla="*/ 3770227 h 5115107"/>
              <a:gd name="connsiteX44" fmla="*/ 5112000 w 5112000"/>
              <a:gd name="connsiteY44" fmla="*/ 3880810 h 5115107"/>
              <a:gd name="connsiteX45" fmla="*/ 5112000 w 5112000"/>
              <a:gd name="connsiteY45" fmla="*/ 3978398 h 5115107"/>
              <a:gd name="connsiteX46" fmla="*/ 5112000 w 5112000"/>
              <a:gd name="connsiteY46" fmla="*/ 4063806 h 5115107"/>
              <a:gd name="connsiteX47" fmla="*/ 5112000 w 5112000"/>
              <a:gd name="connsiteY47" fmla="*/ 4137843 h 5115107"/>
              <a:gd name="connsiteX48" fmla="*/ 5112000 w 5112000"/>
              <a:gd name="connsiteY48" fmla="*/ 4201323 h 5115107"/>
              <a:gd name="connsiteX49" fmla="*/ 5112000 w 5112000"/>
              <a:gd name="connsiteY49" fmla="*/ 4255058 h 5115107"/>
              <a:gd name="connsiteX50" fmla="*/ 5112000 w 5112000"/>
              <a:gd name="connsiteY50" fmla="*/ 4299859 h 5115107"/>
              <a:gd name="connsiteX51" fmla="*/ 5112000 w 5112000"/>
              <a:gd name="connsiteY51" fmla="*/ 4336540 h 5115107"/>
              <a:gd name="connsiteX52" fmla="*/ 5112000 w 5112000"/>
              <a:gd name="connsiteY52" fmla="*/ 4365911 h 5115107"/>
              <a:gd name="connsiteX53" fmla="*/ 5112000 w 5112000"/>
              <a:gd name="connsiteY53" fmla="*/ 4405975 h 5115107"/>
              <a:gd name="connsiteX54" fmla="*/ 5112000 w 5112000"/>
              <a:gd name="connsiteY54" fmla="*/ 4426549 h 5115107"/>
              <a:gd name="connsiteX55" fmla="*/ 5112000 w 5112000"/>
              <a:gd name="connsiteY55" fmla="*/ 4434128 h 5115107"/>
              <a:gd name="connsiteX56" fmla="*/ 5112000 w 5112000"/>
              <a:gd name="connsiteY56" fmla="*/ 4435211 h 5115107"/>
              <a:gd name="connsiteX57" fmla="*/ 4432517 w 5112000"/>
              <a:gd name="connsiteY57" fmla="*/ 5115107 h 5115107"/>
              <a:gd name="connsiteX58" fmla="*/ 0 w 5112000"/>
              <a:gd name="connsiteY58" fmla="*/ 5115107 h 5115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112000" h="5115107">
                <a:moveTo>
                  <a:pt x="0" y="0"/>
                </a:moveTo>
                <a:lnTo>
                  <a:pt x="464430" y="0"/>
                </a:lnTo>
                <a:lnTo>
                  <a:pt x="899842" y="0"/>
                </a:lnTo>
                <a:lnTo>
                  <a:pt x="1307173" y="0"/>
                </a:lnTo>
                <a:lnTo>
                  <a:pt x="1687360" y="0"/>
                </a:lnTo>
                <a:lnTo>
                  <a:pt x="2041337" y="0"/>
                </a:lnTo>
                <a:lnTo>
                  <a:pt x="2370041" y="0"/>
                </a:lnTo>
                <a:lnTo>
                  <a:pt x="2674409" y="0"/>
                </a:lnTo>
                <a:lnTo>
                  <a:pt x="2955375" y="0"/>
                </a:lnTo>
                <a:lnTo>
                  <a:pt x="3213877" y="0"/>
                </a:lnTo>
                <a:lnTo>
                  <a:pt x="3450850" y="0"/>
                </a:lnTo>
                <a:lnTo>
                  <a:pt x="3667230" y="0"/>
                </a:lnTo>
                <a:lnTo>
                  <a:pt x="3863953" y="0"/>
                </a:lnTo>
                <a:lnTo>
                  <a:pt x="4041956" y="0"/>
                </a:lnTo>
                <a:lnTo>
                  <a:pt x="4202174" y="0"/>
                </a:lnTo>
                <a:lnTo>
                  <a:pt x="4345543" y="0"/>
                </a:lnTo>
                <a:lnTo>
                  <a:pt x="4473000" y="0"/>
                </a:lnTo>
                <a:lnTo>
                  <a:pt x="4585480" y="0"/>
                </a:lnTo>
                <a:lnTo>
                  <a:pt x="4683920" y="0"/>
                </a:lnTo>
                <a:lnTo>
                  <a:pt x="4769255" y="0"/>
                </a:lnTo>
                <a:lnTo>
                  <a:pt x="4842422" y="0"/>
                </a:lnTo>
                <a:lnTo>
                  <a:pt x="4904356" y="0"/>
                </a:lnTo>
                <a:lnTo>
                  <a:pt x="4955994" y="0"/>
                </a:lnTo>
                <a:lnTo>
                  <a:pt x="4998272" y="0"/>
                </a:lnTo>
                <a:lnTo>
                  <a:pt x="5032125" y="0"/>
                </a:lnTo>
                <a:lnTo>
                  <a:pt x="5078303" y="0"/>
                </a:lnTo>
                <a:lnTo>
                  <a:pt x="5102016" y="0"/>
                </a:lnTo>
                <a:lnTo>
                  <a:pt x="5110752" y="0"/>
                </a:lnTo>
                <a:lnTo>
                  <a:pt x="5112000" y="0"/>
                </a:lnTo>
                <a:lnTo>
                  <a:pt x="5112000" y="402943"/>
                </a:lnTo>
                <a:lnTo>
                  <a:pt x="5112000" y="780710"/>
                </a:lnTo>
                <a:lnTo>
                  <a:pt x="5112000" y="1134114"/>
                </a:lnTo>
                <a:lnTo>
                  <a:pt x="5112000" y="1463966"/>
                </a:lnTo>
                <a:lnTo>
                  <a:pt x="5112000" y="1771080"/>
                </a:lnTo>
                <a:lnTo>
                  <a:pt x="5112000" y="2056266"/>
                </a:lnTo>
                <a:lnTo>
                  <a:pt x="5112000" y="2320338"/>
                </a:lnTo>
                <a:lnTo>
                  <a:pt x="5112000" y="2564106"/>
                </a:lnTo>
                <a:lnTo>
                  <a:pt x="5112000" y="2788385"/>
                </a:lnTo>
                <a:lnTo>
                  <a:pt x="5112000" y="2993984"/>
                </a:lnTo>
                <a:lnTo>
                  <a:pt x="5112000" y="3181717"/>
                </a:lnTo>
                <a:lnTo>
                  <a:pt x="5112000" y="3352396"/>
                </a:lnTo>
                <a:lnTo>
                  <a:pt x="5112000" y="3506832"/>
                </a:lnTo>
                <a:lnTo>
                  <a:pt x="5112000" y="3645839"/>
                </a:lnTo>
                <a:lnTo>
                  <a:pt x="5112000" y="3770227"/>
                </a:lnTo>
                <a:lnTo>
                  <a:pt x="5112000" y="3880810"/>
                </a:lnTo>
                <a:lnTo>
                  <a:pt x="5112000" y="3978398"/>
                </a:lnTo>
                <a:lnTo>
                  <a:pt x="5112000" y="4063806"/>
                </a:lnTo>
                <a:lnTo>
                  <a:pt x="5112000" y="4137843"/>
                </a:lnTo>
                <a:lnTo>
                  <a:pt x="5112000" y="4201323"/>
                </a:lnTo>
                <a:lnTo>
                  <a:pt x="5112000" y="4255058"/>
                </a:lnTo>
                <a:lnTo>
                  <a:pt x="5112000" y="4299859"/>
                </a:lnTo>
                <a:lnTo>
                  <a:pt x="5112000" y="4336540"/>
                </a:lnTo>
                <a:lnTo>
                  <a:pt x="5112000" y="4365911"/>
                </a:lnTo>
                <a:lnTo>
                  <a:pt x="5112000" y="4405975"/>
                </a:lnTo>
                <a:lnTo>
                  <a:pt x="5112000" y="4426549"/>
                </a:lnTo>
                <a:lnTo>
                  <a:pt x="5112000" y="4434128"/>
                </a:lnTo>
                <a:lnTo>
                  <a:pt x="5112000" y="4435211"/>
                </a:lnTo>
                <a:cubicBezTo>
                  <a:pt x="4848462" y="4698909"/>
                  <a:pt x="4699230" y="4848232"/>
                  <a:pt x="4432517" y="5115107"/>
                </a:cubicBezTo>
                <a:cubicBezTo>
                  <a:pt x="0" y="5115107"/>
                  <a:pt x="0" y="5115107"/>
                  <a:pt x="0" y="51151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216000" tIns="180000" rIns="216000" bIns="2520000" anchor="t" anchorCtr="0">
            <a:noAutofit/>
          </a:bodyPr>
          <a:lstStyle>
            <a:lvl1pPr algn="l">
              <a:lnSpc>
                <a:spcPct val="101000"/>
              </a:lnSpc>
              <a:defRPr sz="1800">
                <a:solidFill>
                  <a:schemeClr val="bg2"/>
                </a:solidFill>
              </a:defRPr>
            </a:lvl1pPr>
          </a:lstStyle>
          <a:p>
            <a:r>
              <a:rPr lang="da-DK" dirty="0"/>
              <a:t>”Indsæt citat”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535450" y="4337264"/>
            <a:ext cx="3780000" cy="835761"/>
          </a:xfrm>
        </p:spPr>
        <p:txBody>
          <a:bodyPr lIns="216000" rIns="612000"/>
          <a:lstStyle>
            <a:lvl1pPr marL="0" indent="0">
              <a:lnSpc>
                <a:spcPct val="95000"/>
              </a:lnSpc>
              <a:spcAft>
                <a:spcPts val="0"/>
              </a:spcAft>
              <a:buFontTx/>
              <a:buNone/>
              <a:defRPr sz="1800">
                <a:solidFill>
                  <a:schemeClr val="bg2"/>
                </a:solidFill>
              </a:defRPr>
            </a:lvl1pPr>
            <a:lvl2pPr marL="216000" indent="0">
              <a:spcAft>
                <a:spcPts val="500"/>
              </a:spcAft>
              <a:buFontTx/>
              <a:buNone/>
              <a:defRPr>
                <a:solidFill>
                  <a:schemeClr val="bg2"/>
                </a:solidFill>
              </a:defRPr>
            </a:lvl2pPr>
            <a:lvl3pPr marL="432000" indent="0">
              <a:spcAft>
                <a:spcPts val="500"/>
              </a:spcAft>
              <a:buFontTx/>
              <a:buNone/>
              <a:defRPr>
                <a:solidFill>
                  <a:schemeClr val="bg2"/>
                </a:solidFill>
              </a:defRPr>
            </a:lvl3pPr>
            <a:lvl4pPr marL="648000" indent="0">
              <a:spcAft>
                <a:spcPts val="500"/>
              </a:spcAft>
              <a:buFontTx/>
              <a:buNone/>
              <a:defRPr>
                <a:solidFill>
                  <a:schemeClr val="bg2"/>
                </a:solidFill>
              </a:defRPr>
            </a:lvl4pPr>
            <a:lvl5pPr marL="864000" indent="0">
              <a:spcAft>
                <a:spcPts val="500"/>
              </a:spcAft>
              <a:buFontTx/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a-DK" dirty="0"/>
              <a:t>Indsæt navn og titel</a:t>
            </a:r>
          </a:p>
        </p:txBody>
      </p:sp>
      <p:sp>
        <p:nvSpPr>
          <p:cNvPr id="16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208800" y="4204800"/>
            <a:ext cx="2448000" cy="2448000"/>
          </a:xfrm>
        </p:spPr>
        <p:txBody>
          <a:bodyPr/>
          <a:lstStyle>
            <a:lvl1pPr marL="0" indent="0">
              <a:buNone/>
              <a:defRPr sz="1400" b="1"/>
            </a:lvl1pPr>
          </a:lstStyle>
          <a:p>
            <a:pPr lvl="0"/>
            <a:r>
              <a:rPr lang="da-DK" dirty="0"/>
              <a:t>Klik på denne pladsholder og indsæt ikon via Skyfish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-1" y="-300028"/>
            <a:ext cx="11880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200" b="1" dirty="0"/>
              <a:t>Bemærk</a:t>
            </a:r>
            <a:r>
              <a:rPr lang="da-DK" sz="1200" dirty="0"/>
              <a:t>: På denne side kan billede/</a:t>
            </a:r>
            <a:r>
              <a:rPr lang="da-DK" sz="1200" dirty="0" err="1"/>
              <a:t>graﬁk</a:t>
            </a:r>
            <a:r>
              <a:rPr lang="da-DK" sz="1200" dirty="0"/>
              <a:t> udskiftes. Tekstboksen kan ﬂyttes rund ift. billedet, vælg boksen</a:t>
            </a:r>
            <a:r>
              <a:rPr lang="da-DK" sz="1200" baseline="0" dirty="0"/>
              <a:t> og al teksten i boksen</a:t>
            </a:r>
            <a:r>
              <a:rPr lang="da-DK" sz="1200" dirty="0"/>
              <a:t>. Farven på tekst og tekstboks kan ændres til hvid/rød/grå.</a:t>
            </a:r>
          </a:p>
        </p:txBody>
      </p:sp>
      <p:sp>
        <p:nvSpPr>
          <p:cNvPr id="13" name="Slide Number Placeholder 5" hidden="1"/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" b="1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24C8C45C-947F-4981-8B3F-4F32E973C901}" type="slidenum">
              <a:rPr lang="da-DK" smtClean="0"/>
              <a:pPr rtl="0"/>
              <a:t>‹nr.›</a:t>
            </a:fld>
            <a:endParaRPr lang="da-DK" dirty="0"/>
          </a:p>
        </p:txBody>
      </p:sp>
      <p:sp>
        <p:nvSpPr>
          <p:cNvPr id="14" name="Footer Placeholder 4" hidden="1"/>
          <p:cNvSpPr>
            <a:spLocks noGrp="1"/>
          </p:cNvSpPr>
          <p:nvPr>
            <p:ph type="ftr" sz="quarter" idx="3"/>
          </p:nvPr>
        </p:nvSpPr>
        <p:spPr>
          <a:xfrm>
            <a:off x="0" y="70644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 rtl="0">
              <a:defRPr sz="100">
                <a:noFill/>
              </a:defRPr>
            </a:lvl1pPr>
          </a:lstStyle>
          <a:p>
            <a:r>
              <a:rPr lang="en-US"/>
              <a:t>Version 1 from 22. august 2023</a:t>
            </a:r>
            <a:endParaRPr lang="da-DK" dirty="0"/>
          </a:p>
        </p:txBody>
      </p:sp>
      <p:sp>
        <p:nvSpPr>
          <p:cNvPr id="17" name="Date Placeholder 11" hidden="1"/>
          <p:cNvSpPr>
            <a:spLocks noGrp="1"/>
          </p:cNvSpPr>
          <p:nvPr>
            <p:ph type="dt" sz="half" idx="10"/>
          </p:nvPr>
        </p:nvSpPr>
        <p:spPr>
          <a:xfrm>
            <a:off x="0" y="6984000"/>
            <a:ext cx="0" cy="0"/>
          </a:xfrm>
        </p:spPr>
        <p:txBody>
          <a:bodyPr/>
          <a:lstStyle/>
          <a:p>
            <a:fld id="{809B8519-BCF0-427B-94DF-88CA41D04674}" type="datetime2">
              <a:rPr lang="da-DK" smtClean="0"/>
              <a:t>11. februar 2025</a:t>
            </a:fld>
            <a:endParaRPr lang="da-DK" dirty="0"/>
          </a:p>
        </p:txBody>
      </p:sp>
      <p:sp>
        <p:nvSpPr>
          <p:cNvPr id="12" name="Placeholder logo"/>
          <p:cNvSpPr>
            <a:spLocks noGrp="1"/>
          </p:cNvSpPr>
          <p:nvPr>
            <p:ph type="body" sz="quarter" idx="19" hasCustomPrompt="1"/>
          </p:nvPr>
        </p:nvSpPr>
        <p:spPr>
          <a:xfrm>
            <a:off x="10809164" y="398179"/>
            <a:ext cx="1051200" cy="1486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US" dirty="0"/>
              <a:t>.</a:t>
            </a:r>
            <a:endParaRPr lang="da-DK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1765941" y="-300028"/>
            <a:ext cx="160500" cy="160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8" name="Rectangle 17"/>
          <p:cNvSpPr/>
          <p:nvPr userDrawn="1"/>
        </p:nvSpPr>
        <p:spPr>
          <a:xfrm>
            <a:off x="11964594" y="-300028"/>
            <a:ext cx="160500" cy="160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0" name="Rectangle 19"/>
          <p:cNvSpPr/>
          <p:nvPr userDrawn="1"/>
        </p:nvSpPr>
        <p:spPr>
          <a:xfrm>
            <a:off x="12163247" y="-300028"/>
            <a:ext cx="160500" cy="160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1439498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e, hvi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  <a:solidFill>
            <a:schemeClr val="bg1">
              <a:lumMod val="85000"/>
            </a:schemeClr>
          </a:solidFill>
        </p:spPr>
        <p:txBody>
          <a:bodyPr lIns="144000" tIns="180000" bIns="0" anchor="t" anchorCtr="0"/>
          <a:lstStyle>
            <a:lvl1pPr marL="0" indent="0" algn="l">
              <a:buNone/>
              <a:defRPr sz="1600"/>
            </a:lvl1pPr>
          </a:lstStyle>
          <a:p>
            <a:r>
              <a:rPr lang="da-DK" dirty="0"/>
              <a:t>Klik på denne pladsholder og indsæt billede via Skyfish</a:t>
            </a:r>
          </a:p>
        </p:txBody>
      </p:sp>
      <p:sp>
        <p:nvSpPr>
          <p:cNvPr id="19" name="Titel 1"/>
          <p:cNvSpPr>
            <a:spLocks noGrp="1"/>
          </p:cNvSpPr>
          <p:nvPr>
            <p:ph type="ctrTitle" hasCustomPrompt="1"/>
          </p:nvPr>
        </p:nvSpPr>
        <p:spPr>
          <a:xfrm>
            <a:off x="5535750" y="1535759"/>
            <a:ext cx="3779700" cy="3780000"/>
          </a:xfrm>
          <a:custGeom>
            <a:avLst/>
            <a:gdLst>
              <a:gd name="connsiteX0" fmla="*/ 0 w 5112000"/>
              <a:gd name="connsiteY0" fmla="*/ 0 h 5115107"/>
              <a:gd name="connsiteX1" fmla="*/ 464430 w 5112000"/>
              <a:gd name="connsiteY1" fmla="*/ 0 h 5115107"/>
              <a:gd name="connsiteX2" fmla="*/ 899842 w 5112000"/>
              <a:gd name="connsiteY2" fmla="*/ 0 h 5115107"/>
              <a:gd name="connsiteX3" fmla="*/ 1307173 w 5112000"/>
              <a:gd name="connsiteY3" fmla="*/ 0 h 5115107"/>
              <a:gd name="connsiteX4" fmla="*/ 1687360 w 5112000"/>
              <a:gd name="connsiteY4" fmla="*/ 0 h 5115107"/>
              <a:gd name="connsiteX5" fmla="*/ 2041337 w 5112000"/>
              <a:gd name="connsiteY5" fmla="*/ 0 h 5115107"/>
              <a:gd name="connsiteX6" fmla="*/ 2370041 w 5112000"/>
              <a:gd name="connsiteY6" fmla="*/ 0 h 5115107"/>
              <a:gd name="connsiteX7" fmla="*/ 2674409 w 5112000"/>
              <a:gd name="connsiteY7" fmla="*/ 0 h 5115107"/>
              <a:gd name="connsiteX8" fmla="*/ 2955375 w 5112000"/>
              <a:gd name="connsiteY8" fmla="*/ 0 h 5115107"/>
              <a:gd name="connsiteX9" fmla="*/ 3213877 w 5112000"/>
              <a:gd name="connsiteY9" fmla="*/ 0 h 5115107"/>
              <a:gd name="connsiteX10" fmla="*/ 3450850 w 5112000"/>
              <a:gd name="connsiteY10" fmla="*/ 0 h 5115107"/>
              <a:gd name="connsiteX11" fmla="*/ 3667230 w 5112000"/>
              <a:gd name="connsiteY11" fmla="*/ 0 h 5115107"/>
              <a:gd name="connsiteX12" fmla="*/ 3863953 w 5112000"/>
              <a:gd name="connsiteY12" fmla="*/ 0 h 5115107"/>
              <a:gd name="connsiteX13" fmla="*/ 4041956 w 5112000"/>
              <a:gd name="connsiteY13" fmla="*/ 0 h 5115107"/>
              <a:gd name="connsiteX14" fmla="*/ 4202174 w 5112000"/>
              <a:gd name="connsiteY14" fmla="*/ 0 h 5115107"/>
              <a:gd name="connsiteX15" fmla="*/ 4345543 w 5112000"/>
              <a:gd name="connsiteY15" fmla="*/ 0 h 5115107"/>
              <a:gd name="connsiteX16" fmla="*/ 4473000 w 5112000"/>
              <a:gd name="connsiteY16" fmla="*/ 0 h 5115107"/>
              <a:gd name="connsiteX17" fmla="*/ 4585480 w 5112000"/>
              <a:gd name="connsiteY17" fmla="*/ 0 h 5115107"/>
              <a:gd name="connsiteX18" fmla="*/ 4683920 w 5112000"/>
              <a:gd name="connsiteY18" fmla="*/ 0 h 5115107"/>
              <a:gd name="connsiteX19" fmla="*/ 4769255 w 5112000"/>
              <a:gd name="connsiteY19" fmla="*/ 0 h 5115107"/>
              <a:gd name="connsiteX20" fmla="*/ 4842422 w 5112000"/>
              <a:gd name="connsiteY20" fmla="*/ 0 h 5115107"/>
              <a:gd name="connsiteX21" fmla="*/ 4904356 w 5112000"/>
              <a:gd name="connsiteY21" fmla="*/ 0 h 5115107"/>
              <a:gd name="connsiteX22" fmla="*/ 4955994 w 5112000"/>
              <a:gd name="connsiteY22" fmla="*/ 0 h 5115107"/>
              <a:gd name="connsiteX23" fmla="*/ 4998272 w 5112000"/>
              <a:gd name="connsiteY23" fmla="*/ 0 h 5115107"/>
              <a:gd name="connsiteX24" fmla="*/ 5032125 w 5112000"/>
              <a:gd name="connsiteY24" fmla="*/ 0 h 5115107"/>
              <a:gd name="connsiteX25" fmla="*/ 5078303 w 5112000"/>
              <a:gd name="connsiteY25" fmla="*/ 0 h 5115107"/>
              <a:gd name="connsiteX26" fmla="*/ 5102016 w 5112000"/>
              <a:gd name="connsiteY26" fmla="*/ 0 h 5115107"/>
              <a:gd name="connsiteX27" fmla="*/ 5110752 w 5112000"/>
              <a:gd name="connsiteY27" fmla="*/ 0 h 5115107"/>
              <a:gd name="connsiteX28" fmla="*/ 5112000 w 5112000"/>
              <a:gd name="connsiteY28" fmla="*/ 0 h 5115107"/>
              <a:gd name="connsiteX29" fmla="*/ 5112000 w 5112000"/>
              <a:gd name="connsiteY29" fmla="*/ 402943 h 5115107"/>
              <a:gd name="connsiteX30" fmla="*/ 5112000 w 5112000"/>
              <a:gd name="connsiteY30" fmla="*/ 780710 h 5115107"/>
              <a:gd name="connsiteX31" fmla="*/ 5112000 w 5112000"/>
              <a:gd name="connsiteY31" fmla="*/ 1134114 h 5115107"/>
              <a:gd name="connsiteX32" fmla="*/ 5112000 w 5112000"/>
              <a:gd name="connsiteY32" fmla="*/ 1463966 h 5115107"/>
              <a:gd name="connsiteX33" fmla="*/ 5112000 w 5112000"/>
              <a:gd name="connsiteY33" fmla="*/ 1771080 h 5115107"/>
              <a:gd name="connsiteX34" fmla="*/ 5112000 w 5112000"/>
              <a:gd name="connsiteY34" fmla="*/ 2056266 h 5115107"/>
              <a:gd name="connsiteX35" fmla="*/ 5112000 w 5112000"/>
              <a:gd name="connsiteY35" fmla="*/ 2320338 h 5115107"/>
              <a:gd name="connsiteX36" fmla="*/ 5112000 w 5112000"/>
              <a:gd name="connsiteY36" fmla="*/ 2564106 h 5115107"/>
              <a:gd name="connsiteX37" fmla="*/ 5112000 w 5112000"/>
              <a:gd name="connsiteY37" fmla="*/ 2788385 h 5115107"/>
              <a:gd name="connsiteX38" fmla="*/ 5112000 w 5112000"/>
              <a:gd name="connsiteY38" fmla="*/ 2993984 h 5115107"/>
              <a:gd name="connsiteX39" fmla="*/ 5112000 w 5112000"/>
              <a:gd name="connsiteY39" fmla="*/ 3181717 h 5115107"/>
              <a:gd name="connsiteX40" fmla="*/ 5112000 w 5112000"/>
              <a:gd name="connsiteY40" fmla="*/ 3352396 h 5115107"/>
              <a:gd name="connsiteX41" fmla="*/ 5112000 w 5112000"/>
              <a:gd name="connsiteY41" fmla="*/ 3506832 h 5115107"/>
              <a:gd name="connsiteX42" fmla="*/ 5112000 w 5112000"/>
              <a:gd name="connsiteY42" fmla="*/ 3645839 h 5115107"/>
              <a:gd name="connsiteX43" fmla="*/ 5112000 w 5112000"/>
              <a:gd name="connsiteY43" fmla="*/ 3770227 h 5115107"/>
              <a:gd name="connsiteX44" fmla="*/ 5112000 w 5112000"/>
              <a:gd name="connsiteY44" fmla="*/ 3880810 h 5115107"/>
              <a:gd name="connsiteX45" fmla="*/ 5112000 w 5112000"/>
              <a:gd name="connsiteY45" fmla="*/ 3978398 h 5115107"/>
              <a:gd name="connsiteX46" fmla="*/ 5112000 w 5112000"/>
              <a:gd name="connsiteY46" fmla="*/ 4063806 h 5115107"/>
              <a:gd name="connsiteX47" fmla="*/ 5112000 w 5112000"/>
              <a:gd name="connsiteY47" fmla="*/ 4137843 h 5115107"/>
              <a:gd name="connsiteX48" fmla="*/ 5112000 w 5112000"/>
              <a:gd name="connsiteY48" fmla="*/ 4201323 h 5115107"/>
              <a:gd name="connsiteX49" fmla="*/ 5112000 w 5112000"/>
              <a:gd name="connsiteY49" fmla="*/ 4255058 h 5115107"/>
              <a:gd name="connsiteX50" fmla="*/ 5112000 w 5112000"/>
              <a:gd name="connsiteY50" fmla="*/ 4299859 h 5115107"/>
              <a:gd name="connsiteX51" fmla="*/ 5112000 w 5112000"/>
              <a:gd name="connsiteY51" fmla="*/ 4336540 h 5115107"/>
              <a:gd name="connsiteX52" fmla="*/ 5112000 w 5112000"/>
              <a:gd name="connsiteY52" fmla="*/ 4365911 h 5115107"/>
              <a:gd name="connsiteX53" fmla="*/ 5112000 w 5112000"/>
              <a:gd name="connsiteY53" fmla="*/ 4405975 h 5115107"/>
              <a:gd name="connsiteX54" fmla="*/ 5112000 w 5112000"/>
              <a:gd name="connsiteY54" fmla="*/ 4426549 h 5115107"/>
              <a:gd name="connsiteX55" fmla="*/ 5112000 w 5112000"/>
              <a:gd name="connsiteY55" fmla="*/ 4434128 h 5115107"/>
              <a:gd name="connsiteX56" fmla="*/ 5112000 w 5112000"/>
              <a:gd name="connsiteY56" fmla="*/ 4435211 h 5115107"/>
              <a:gd name="connsiteX57" fmla="*/ 4432517 w 5112000"/>
              <a:gd name="connsiteY57" fmla="*/ 5115107 h 5115107"/>
              <a:gd name="connsiteX58" fmla="*/ 0 w 5112000"/>
              <a:gd name="connsiteY58" fmla="*/ 5115107 h 5115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112000" h="5115107">
                <a:moveTo>
                  <a:pt x="0" y="0"/>
                </a:moveTo>
                <a:lnTo>
                  <a:pt x="464430" y="0"/>
                </a:lnTo>
                <a:lnTo>
                  <a:pt x="899842" y="0"/>
                </a:lnTo>
                <a:lnTo>
                  <a:pt x="1307173" y="0"/>
                </a:lnTo>
                <a:lnTo>
                  <a:pt x="1687360" y="0"/>
                </a:lnTo>
                <a:lnTo>
                  <a:pt x="2041337" y="0"/>
                </a:lnTo>
                <a:lnTo>
                  <a:pt x="2370041" y="0"/>
                </a:lnTo>
                <a:lnTo>
                  <a:pt x="2674409" y="0"/>
                </a:lnTo>
                <a:lnTo>
                  <a:pt x="2955375" y="0"/>
                </a:lnTo>
                <a:lnTo>
                  <a:pt x="3213877" y="0"/>
                </a:lnTo>
                <a:lnTo>
                  <a:pt x="3450850" y="0"/>
                </a:lnTo>
                <a:lnTo>
                  <a:pt x="3667230" y="0"/>
                </a:lnTo>
                <a:lnTo>
                  <a:pt x="3863953" y="0"/>
                </a:lnTo>
                <a:lnTo>
                  <a:pt x="4041956" y="0"/>
                </a:lnTo>
                <a:lnTo>
                  <a:pt x="4202174" y="0"/>
                </a:lnTo>
                <a:lnTo>
                  <a:pt x="4345543" y="0"/>
                </a:lnTo>
                <a:lnTo>
                  <a:pt x="4473000" y="0"/>
                </a:lnTo>
                <a:lnTo>
                  <a:pt x="4585480" y="0"/>
                </a:lnTo>
                <a:lnTo>
                  <a:pt x="4683920" y="0"/>
                </a:lnTo>
                <a:lnTo>
                  <a:pt x="4769255" y="0"/>
                </a:lnTo>
                <a:lnTo>
                  <a:pt x="4842422" y="0"/>
                </a:lnTo>
                <a:lnTo>
                  <a:pt x="4904356" y="0"/>
                </a:lnTo>
                <a:lnTo>
                  <a:pt x="4955994" y="0"/>
                </a:lnTo>
                <a:lnTo>
                  <a:pt x="4998272" y="0"/>
                </a:lnTo>
                <a:lnTo>
                  <a:pt x="5032125" y="0"/>
                </a:lnTo>
                <a:lnTo>
                  <a:pt x="5078303" y="0"/>
                </a:lnTo>
                <a:lnTo>
                  <a:pt x="5102016" y="0"/>
                </a:lnTo>
                <a:lnTo>
                  <a:pt x="5110752" y="0"/>
                </a:lnTo>
                <a:lnTo>
                  <a:pt x="5112000" y="0"/>
                </a:lnTo>
                <a:lnTo>
                  <a:pt x="5112000" y="402943"/>
                </a:lnTo>
                <a:lnTo>
                  <a:pt x="5112000" y="780710"/>
                </a:lnTo>
                <a:lnTo>
                  <a:pt x="5112000" y="1134114"/>
                </a:lnTo>
                <a:lnTo>
                  <a:pt x="5112000" y="1463966"/>
                </a:lnTo>
                <a:lnTo>
                  <a:pt x="5112000" y="1771080"/>
                </a:lnTo>
                <a:lnTo>
                  <a:pt x="5112000" y="2056266"/>
                </a:lnTo>
                <a:lnTo>
                  <a:pt x="5112000" y="2320338"/>
                </a:lnTo>
                <a:lnTo>
                  <a:pt x="5112000" y="2564106"/>
                </a:lnTo>
                <a:lnTo>
                  <a:pt x="5112000" y="2788385"/>
                </a:lnTo>
                <a:lnTo>
                  <a:pt x="5112000" y="2993984"/>
                </a:lnTo>
                <a:lnTo>
                  <a:pt x="5112000" y="3181717"/>
                </a:lnTo>
                <a:lnTo>
                  <a:pt x="5112000" y="3352396"/>
                </a:lnTo>
                <a:lnTo>
                  <a:pt x="5112000" y="3506832"/>
                </a:lnTo>
                <a:lnTo>
                  <a:pt x="5112000" y="3645839"/>
                </a:lnTo>
                <a:lnTo>
                  <a:pt x="5112000" y="3770227"/>
                </a:lnTo>
                <a:lnTo>
                  <a:pt x="5112000" y="3880810"/>
                </a:lnTo>
                <a:lnTo>
                  <a:pt x="5112000" y="3978398"/>
                </a:lnTo>
                <a:lnTo>
                  <a:pt x="5112000" y="4063806"/>
                </a:lnTo>
                <a:lnTo>
                  <a:pt x="5112000" y="4137843"/>
                </a:lnTo>
                <a:lnTo>
                  <a:pt x="5112000" y="4201323"/>
                </a:lnTo>
                <a:lnTo>
                  <a:pt x="5112000" y="4255058"/>
                </a:lnTo>
                <a:lnTo>
                  <a:pt x="5112000" y="4299859"/>
                </a:lnTo>
                <a:lnTo>
                  <a:pt x="5112000" y="4336540"/>
                </a:lnTo>
                <a:lnTo>
                  <a:pt x="5112000" y="4365911"/>
                </a:lnTo>
                <a:lnTo>
                  <a:pt x="5112000" y="4405975"/>
                </a:lnTo>
                <a:lnTo>
                  <a:pt x="5112000" y="4426549"/>
                </a:lnTo>
                <a:lnTo>
                  <a:pt x="5112000" y="4434128"/>
                </a:lnTo>
                <a:lnTo>
                  <a:pt x="5112000" y="4435211"/>
                </a:lnTo>
                <a:cubicBezTo>
                  <a:pt x="4848462" y="4698909"/>
                  <a:pt x="4699230" y="4848232"/>
                  <a:pt x="4432517" y="5115107"/>
                </a:cubicBezTo>
                <a:cubicBezTo>
                  <a:pt x="0" y="5115107"/>
                  <a:pt x="0" y="5115107"/>
                  <a:pt x="0" y="51151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216000" tIns="180000" rIns="216000" bIns="2520000" anchor="t" anchorCtr="0">
            <a:noAutofit/>
          </a:bodyPr>
          <a:lstStyle>
            <a:lvl1pPr algn="l">
              <a:lnSpc>
                <a:spcPct val="101000"/>
              </a:lnSpc>
              <a:defRPr sz="1800">
                <a:solidFill>
                  <a:schemeClr val="bg2"/>
                </a:solidFill>
              </a:defRPr>
            </a:lvl1pPr>
          </a:lstStyle>
          <a:p>
            <a:r>
              <a:rPr lang="da-DK" dirty="0"/>
              <a:t>”Indsæt citat”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535450" y="4337264"/>
            <a:ext cx="3780000" cy="835761"/>
          </a:xfrm>
        </p:spPr>
        <p:txBody>
          <a:bodyPr lIns="216000" rIns="612000"/>
          <a:lstStyle>
            <a:lvl1pPr marL="0" indent="0">
              <a:lnSpc>
                <a:spcPct val="95000"/>
              </a:lnSpc>
              <a:spcAft>
                <a:spcPts val="500"/>
              </a:spcAft>
              <a:buFontTx/>
              <a:buNone/>
              <a:defRPr sz="1800">
                <a:solidFill>
                  <a:schemeClr val="bg2"/>
                </a:solidFill>
              </a:defRPr>
            </a:lvl1pPr>
            <a:lvl2pPr marL="216000" indent="0">
              <a:spcAft>
                <a:spcPts val="500"/>
              </a:spcAft>
              <a:buFontTx/>
              <a:buNone/>
              <a:defRPr>
                <a:solidFill>
                  <a:schemeClr val="bg2"/>
                </a:solidFill>
              </a:defRPr>
            </a:lvl2pPr>
            <a:lvl3pPr marL="432000" indent="0">
              <a:spcAft>
                <a:spcPts val="500"/>
              </a:spcAft>
              <a:buFontTx/>
              <a:buNone/>
              <a:defRPr>
                <a:solidFill>
                  <a:schemeClr val="bg2"/>
                </a:solidFill>
              </a:defRPr>
            </a:lvl3pPr>
            <a:lvl4pPr marL="648000" indent="0">
              <a:spcAft>
                <a:spcPts val="500"/>
              </a:spcAft>
              <a:buFontTx/>
              <a:buNone/>
              <a:defRPr>
                <a:solidFill>
                  <a:schemeClr val="bg2"/>
                </a:solidFill>
              </a:defRPr>
            </a:lvl4pPr>
            <a:lvl5pPr marL="864000" indent="0">
              <a:spcAft>
                <a:spcPts val="500"/>
              </a:spcAft>
              <a:buFontTx/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a-DK" dirty="0"/>
              <a:t>Indsæt navn og titel</a:t>
            </a:r>
          </a:p>
        </p:txBody>
      </p:sp>
      <p:sp>
        <p:nvSpPr>
          <p:cNvPr id="16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208800" y="4204800"/>
            <a:ext cx="2448000" cy="2448000"/>
          </a:xfrm>
        </p:spPr>
        <p:txBody>
          <a:bodyPr/>
          <a:lstStyle>
            <a:lvl1pPr marL="0" indent="0">
              <a:buNone/>
              <a:defRPr sz="1400" b="1"/>
            </a:lvl1pPr>
          </a:lstStyle>
          <a:p>
            <a:pPr lvl="0"/>
            <a:r>
              <a:rPr lang="da-DK" dirty="0"/>
              <a:t>Klik på denne pladsholder og indsæt ikon via Skyfish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-1" y="-300028"/>
            <a:ext cx="11880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200" b="1" dirty="0"/>
              <a:t>Bemærk</a:t>
            </a:r>
            <a:r>
              <a:rPr lang="da-DK" sz="1200" dirty="0"/>
              <a:t>: På denne side kan billede/</a:t>
            </a:r>
            <a:r>
              <a:rPr lang="da-DK" sz="1200" dirty="0" err="1"/>
              <a:t>graﬁk</a:t>
            </a:r>
            <a:r>
              <a:rPr lang="da-DK" sz="1200" dirty="0"/>
              <a:t> udskiftes. Tekstboksen kan ﬂyttes rund ift. billedet, vælg boksen</a:t>
            </a:r>
            <a:r>
              <a:rPr lang="da-DK" sz="1200" baseline="0" dirty="0"/>
              <a:t> og al teksten i boksen</a:t>
            </a:r>
            <a:r>
              <a:rPr lang="da-DK" sz="1200" dirty="0"/>
              <a:t>. Farven på tekst og tekstboks kan ændres til hvid/rød/grå.</a:t>
            </a:r>
          </a:p>
        </p:txBody>
      </p:sp>
      <p:sp>
        <p:nvSpPr>
          <p:cNvPr id="13" name="Slide Number Placeholder 5" hidden="1"/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" b="1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24C8C45C-947F-4981-8B3F-4F32E973C901}" type="slidenum">
              <a:rPr lang="da-DK" smtClean="0"/>
              <a:pPr rtl="0"/>
              <a:t>‹nr.›</a:t>
            </a:fld>
            <a:endParaRPr lang="da-DK" dirty="0"/>
          </a:p>
        </p:txBody>
      </p:sp>
      <p:sp>
        <p:nvSpPr>
          <p:cNvPr id="14" name="Footer Placeholder 4" hidden="1"/>
          <p:cNvSpPr>
            <a:spLocks noGrp="1"/>
          </p:cNvSpPr>
          <p:nvPr>
            <p:ph type="ftr" sz="quarter" idx="3"/>
          </p:nvPr>
        </p:nvSpPr>
        <p:spPr>
          <a:xfrm>
            <a:off x="0" y="70644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 rtl="0">
              <a:defRPr sz="100">
                <a:noFill/>
              </a:defRPr>
            </a:lvl1pPr>
          </a:lstStyle>
          <a:p>
            <a:r>
              <a:rPr lang="en-US"/>
              <a:t>Version 1 from 22. august 2023</a:t>
            </a:r>
            <a:endParaRPr lang="da-DK" dirty="0"/>
          </a:p>
        </p:txBody>
      </p:sp>
      <p:sp>
        <p:nvSpPr>
          <p:cNvPr id="17" name="Date Placeholder 11" hidden="1"/>
          <p:cNvSpPr>
            <a:spLocks noGrp="1"/>
          </p:cNvSpPr>
          <p:nvPr>
            <p:ph type="dt" sz="half" idx="10"/>
          </p:nvPr>
        </p:nvSpPr>
        <p:spPr>
          <a:xfrm>
            <a:off x="0" y="6984000"/>
            <a:ext cx="0" cy="0"/>
          </a:xfrm>
        </p:spPr>
        <p:txBody>
          <a:bodyPr/>
          <a:lstStyle/>
          <a:p>
            <a:fld id="{3E120CF3-EE2D-466A-A745-8A4C9D2A7A23}" type="datetime2">
              <a:rPr lang="da-DK" smtClean="0"/>
              <a:t>11. februar 2025</a:t>
            </a:fld>
            <a:endParaRPr lang="da-DK" dirty="0"/>
          </a:p>
        </p:txBody>
      </p:sp>
      <p:sp>
        <p:nvSpPr>
          <p:cNvPr id="18" name="Placeholder logo"/>
          <p:cNvSpPr>
            <a:spLocks noGrp="1"/>
          </p:cNvSpPr>
          <p:nvPr>
            <p:ph type="body" sz="quarter" idx="19" hasCustomPrompt="1"/>
          </p:nvPr>
        </p:nvSpPr>
        <p:spPr>
          <a:xfrm>
            <a:off x="10809164" y="398179"/>
            <a:ext cx="1051200" cy="1486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US" dirty="0"/>
              <a:t>.</a:t>
            </a:r>
            <a:endParaRPr lang="da-DK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11765941" y="-300028"/>
            <a:ext cx="160500" cy="160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1" name="Rectangle 20"/>
          <p:cNvSpPr/>
          <p:nvPr userDrawn="1"/>
        </p:nvSpPr>
        <p:spPr>
          <a:xfrm>
            <a:off x="11964594" y="-300028"/>
            <a:ext cx="160500" cy="160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2" name="Rectangle 21"/>
          <p:cNvSpPr/>
          <p:nvPr userDrawn="1"/>
        </p:nvSpPr>
        <p:spPr>
          <a:xfrm>
            <a:off x="12163247" y="-300028"/>
            <a:ext cx="160500" cy="160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1143351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BE9E8-DA8A-46C0-9221-80DCD6569E8A}" type="datetime2">
              <a:rPr lang="da-DK" smtClean="0"/>
              <a:t>11. februar 2025</a:t>
            </a:fld>
            <a:endParaRPr lang="en-GB" dirty="0"/>
          </a:p>
        </p:txBody>
      </p:sp>
      <p:sp>
        <p:nvSpPr>
          <p:cNvPr id="9" name="Footer Placeholder 8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 from 22. august 2023</a:t>
            </a:r>
            <a:endParaRPr lang="en-GB" dirty="0"/>
          </a:p>
        </p:txBody>
      </p:sp>
      <p:sp>
        <p:nvSpPr>
          <p:cNvPr id="10" name="Slide Number Placeholder 9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3" name="Text Placeholder 12"/>
          <p:cNvSpPr>
            <a:spLocks noGrp="1" noChangeAspect="1"/>
          </p:cNvSpPr>
          <p:nvPr>
            <p:ph type="body" sz="quarter" idx="13"/>
          </p:nvPr>
        </p:nvSpPr>
        <p:spPr>
          <a:xfrm>
            <a:off x="778302" y="2291246"/>
            <a:ext cx="1692000" cy="1692000"/>
          </a:xfrm>
          <a:prstGeom prst="ellipse">
            <a:avLst/>
          </a:prstGeom>
          <a:solidFill>
            <a:schemeClr val="accent6"/>
          </a:solidFill>
        </p:spPr>
        <p:txBody>
          <a:bodyPr anchor="ctr" anchorCtr="0"/>
          <a:lstStyle>
            <a:lvl1pPr marL="0" indent="0" algn="ctr">
              <a:buNone/>
              <a:defRPr sz="2000" b="1">
                <a:solidFill>
                  <a:schemeClr val="bg2"/>
                </a:solidFill>
              </a:defRPr>
            </a:lvl1pPr>
            <a:lvl2pPr marL="216000" indent="0">
              <a:buNone/>
              <a:defRPr sz="1200"/>
            </a:lvl2pPr>
            <a:lvl3pPr marL="432000" indent="0">
              <a:buNone/>
              <a:defRPr sz="1200"/>
            </a:lvl3pPr>
            <a:lvl4pPr marL="648000" indent="0">
              <a:buNone/>
              <a:defRPr sz="1200"/>
            </a:lvl4pPr>
            <a:lvl5pPr marL="86400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2"/>
          <p:cNvSpPr>
            <a:spLocks noGrp="1" noChangeAspect="1"/>
          </p:cNvSpPr>
          <p:nvPr>
            <p:ph type="body" sz="quarter" idx="14"/>
          </p:nvPr>
        </p:nvSpPr>
        <p:spPr>
          <a:xfrm>
            <a:off x="1433151" y="4172818"/>
            <a:ext cx="2052000" cy="2052000"/>
          </a:xfrm>
          <a:prstGeom prst="ellipse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 sz="2400" b="1">
                <a:solidFill>
                  <a:schemeClr val="bg2"/>
                </a:solidFill>
              </a:defRPr>
            </a:lvl1pPr>
            <a:lvl2pPr marL="216000" indent="0">
              <a:buNone/>
              <a:defRPr sz="1200"/>
            </a:lvl2pPr>
            <a:lvl3pPr marL="432000" indent="0">
              <a:buNone/>
              <a:defRPr sz="1200"/>
            </a:lvl3pPr>
            <a:lvl4pPr marL="648000" indent="0">
              <a:buNone/>
              <a:defRPr sz="1200"/>
            </a:lvl4pPr>
            <a:lvl5pPr marL="86400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2"/>
          <p:cNvSpPr>
            <a:spLocks noGrp="1" noChangeAspect="1"/>
          </p:cNvSpPr>
          <p:nvPr>
            <p:ph type="body" sz="quarter" idx="15"/>
          </p:nvPr>
        </p:nvSpPr>
        <p:spPr>
          <a:xfrm>
            <a:off x="4019590" y="2242546"/>
            <a:ext cx="792000" cy="792000"/>
          </a:xfrm>
          <a:prstGeom prst="ellipse">
            <a:avLst/>
          </a:prstGeom>
          <a:solidFill>
            <a:schemeClr val="accent5"/>
          </a:solidFill>
        </p:spPr>
        <p:txBody>
          <a:bodyPr anchor="ctr" anchorCtr="0"/>
          <a:lstStyle>
            <a:lvl1pPr marL="0" indent="0" algn="ctr">
              <a:buNone/>
              <a:defRPr sz="1000" b="1">
                <a:solidFill>
                  <a:schemeClr val="bg2"/>
                </a:solidFill>
              </a:defRPr>
            </a:lvl1pPr>
            <a:lvl2pPr marL="216000" indent="0">
              <a:buNone/>
              <a:defRPr sz="1200"/>
            </a:lvl2pPr>
            <a:lvl3pPr marL="432000" indent="0">
              <a:buNone/>
              <a:defRPr sz="1200"/>
            </a:lvl3pPr>
            <a:lvl4pPr marL="648000" indent="0">
              <a:buNone/>
              <a:defRPr sz="1200"/>
            </a:lvl4pPr>
            <a:lvl5pPr marL="86400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2"/>
          <p:cNvSpPr>
            <a:spLocks noGrp="1" noChangeAspect="1"/>
          </p:cNvSpPr>
          <p:nvPr>
            <p:ph type="body" sz="quarter" idx="16"/>
          </p:nvPr>
        </p:nvSpPr>
        <p:spPr>
          <a:xfrm>
            <a:off x="8016602" y="2556892"/>
            <a:ext cx="864000" cy="864000"/>
          </a:xfrm>
          <a:prstGeom prst="ellipse">
            <a:avLst/>
          </a:prstGeom>
          <a:solidFill>
            <a:schemeClr val="accent6"/>
          </a:solidFill>
        </p:spPr>
        <p:txBody>
          <a:bodyPr anchor="ctr" anchorCtr="0"/>
          <a:lstStyle>
            <a:lvl1pPr marL="0" indent="0" algn="ctr">
              <a:buNone/>
              <a:defRPr sz="1000" b="1">
                <a:solidFill>
                  <a:schemeClr val="bg2"/>
                </a:solidFill>
              </a:defRPr>
            </a:lvl1pPr>
            <a:lvl2pPr marL="216000" indent="0">
              <a:buNone/>
              <a:defRPr sz="1200"/>
            </a:lvl2pPr>
            <a:lvl3pPr marL="432000" indent="0">
              <a:buNone/>
              <a:defRPr sz="1200"/>
            </a:lvl3pPr>
            <a:lvl4pPr marL="648000" indent="0">
              <a:buNone/>
              <a:defRPr sz="1200"/>
            </a:lvl4pPr>
            <a:lvl5pPr marL="86400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2"/>
          <p:cNvSpPr>
            <a:spLocks noGrp="1" noChangeAspect="1"/>
          </p:cNvSpPr>
          <p:nvPr>
            <p:ph type="body" sz="quarter" idx="17"/>
          </p:nvPr>
        </p:nvSpPr>
        <p:spPr>
          <a:xfrm>
            <a:off x="3191930" y="3201621"/>
            <a:ext cx="1008000" cy="1008000"/>
          </a:xfrm>
          <a:prstGeom prst="ellipse">
            <a:avLst/>
          </a:prstGeom>
          <a:solidFill>
            <a:schemeClr val="accent4"/>
          </a:solidFill>
        </p:spPr>
        <p:txBody>
          <a:bodyPr anchor="ctr" anchorCtr="0"/>
          <a:lstStyle>
            <a:lvl1pPr marL="0" indent="0" algn="ctr">
              <a:buNone/>
              <a:defRPr sz="1200" b="1">
                <a:solidFill>
                  <a:schemeClr val="bg2"/>
                </a:solidFill>
              </a:defRPr>
            </a:lvl1pPr>
            <a:lvl2pPr marL="216000" indent="0">
              <a:buNone/>
              <a:defRPr sz="1200"/>
            </a:lvl2pPr>
            <a:lvl3pPr marL="432000" indent="0">
              <a:buNone/>
              <a:defRPr sz="1200"/>
            </a:lvl3pPr>
            <a:lvl4pPr marL="648000" indent="0">
              <a:buNone/>
              <a:defRPr sz="1200"/>
            </a:lvl4pPr>
            <a:lvl5pPr marL="86400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2"/>
          <p:cNvSpPr>
            <a:spLocks noGrp="1" noChangeAspect="1"/>
          </p:cNvSpPr>
          <p:nvPr>
            <p:ph type="body" sz="quarter" idx="18"/>
          </p:nvPr>
        </p:nvSpPr>
        <p:spPr>
          <a:xfrm>
            <a:off x="3868437" y="4717664"/>
            <a:ext cx="1368000" cy="1368000"/>
          </a:xfrm>
          <a:prstGeom prst="ellipse">
            <a:avLst/>
          </a:prstGeom>
          <a:solidFill>
            <a:schemeClr val="accent1"/>
          </a:solidFill>
        </p:spPr>
        <p:txBody>
          <a:bodyPr anchor="ctr" anchorCtr="0"/>
          <a:lstStyle>
            <a:lvl1pPr marL="0" indent="0" algn="ctr">
              <a:buNone/>
              <a:defRPr sz="1600" b="1">
                <a:solidFill>
                  <a:schemeClr val="bg2"/>
                </a:solidFill>
              </a:defRPr>
            </a:lvl1pPr>
            <a:lvl2pPr marL="216000" indent="0">
              <a:buNone/>
              <a:defRPr sz="1200"/>
            </a:lvl2pPr>
            <a:lvl3pPr marL="432000" indent="0">
              <a:buNone/>
              <a:defRPr sz="1200"/>
            </a:lvl3pPr>
            <a:lvl4pPr marL="648000" indent="0">
              <a:buNone/>
              <a:defRPr sz="1200"/>
            </a:lvl4pPr>
            <a:lvl5pPr marL="86400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2"/>
          <p:cNvSpPr>
            <a:spLocks noGrp="1" noChangeAspect="1"/>
          </p:cNvSpPr>
          <p:nvPr>
            <p:ph type="body" sz="quarter" idx="19"/>
          </p:nvPr>
        </p:nvSpPr>
        <p:spPr>
          <a:xfrm>
            <a:off x="7322277" y="4956214"/>
            <a:ext cx="1224000" cy="1224000"/>
          </a:xfrm>
          <a:prstGeom prst="ellipse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 sz="1400" b="1">
                <a:solidFill>
                  <a:schemeClr val="bg2"/>
                </a:solidFill>
              </a:defRPr>
            </a:lvl1pPr>
            <a:lvl2pPr marL="216000" indent="0">
              <a:buNone/>
              <a:defRPr sz="1200"/>
            </a:lvl2pPr>
            <a:lvl3pPr marL="432000" indent="0">
              <a:buNone/>
              <a:defRPr sz="1200"/>
            </a:lvl3pPr>
            <a:lvl4pPr marL="648000" indent="0">
              <a:buNone/>
              <a:defRPr sz="1200"/>
            </a:lvl4pPr>
            <a:lvl5pPr marL="86400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2"/>
          <p:cNvSpPr>
            <a:spLocks noGrp="1" noChangeAspect="1"/>
          </p:cNvSpPr>
          <p:nvPr>
            <p:ph type="body" sz="quarter" idx="20"/>
          </p:nvPr>
        </p:nvSpPr>
        <p:spPr>
          <a:xfrm>
            <a:off x="8948274" y="4637060"/>
            <a:ext cx="1440000" cy="1440000"/>
          </a:xfrm>
          <a:prstGeom prst="ellipse">
            <a:avLst/>
          </a:prstGeom>
          <a:solidFill>
            <a:schemeClr val="accent3"/>
          </a:solidFill>
        </p:spPr>
        <p:txBody>
          <a:bodyPr anchor="ctr" anchorCtr="0"/>
          <a:lstStyle>
            <a:lvl1pPr marL="0" indent="0" algn="ctr">
              <a:buNone/>
              <a:defRPr sz="1600" b="1">
                <a:solidFill>
                  <a:schemeClr val="bg2"/>
                </a:solidFill>
              </a:defRPr>
            </a:lvl1pPr>
            <a:lvl2pPr marL="216000" indent="0">
              <a:buNone/>
              <a:defRPr sz="1200"/>
            </a:lvl2pPr>
            <a:lvl3pPr marL="432000" indent="0">
              <a:buNone/>
              <a:defRPr sz="1200"/>
            </a:lvl3pPr>
            <a:lvl4pPr marL="648000" indent="0">
              <a:buNone/>
              <a:defRPr sz="1200"/>
            </a:lvl4pPr>
            <a:lvl5pPr marL="86400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2"/>
          <p:cNvSpPr>
            <a:spLocks noGrp="1" noChangeAspect="1"/>
          </p:cNvSpPr>
          <p:nvPr>
            <p:ph type="body" sz="quarter" idx="21"/>
          </p:nvPr>
        </p:nvSpPr>
        <p:spPr>
          <a:xfrm>
            <a:off x="4921558" y="2424588"/>
            <a:ext cx="2808000" cy="2808000"/>
          </a:xfrm>
          <a:prstGeom prst="ellipse">
            <a:avLst/>
          </a:prstGeom>
          <a:solidFill>
            <a:schemeClr val="accent3"/>
          </a:solidFill>
        </p:spPr>
        <p:txBody>
          <a:bodyPr anchor="ctr" anchorCtr="0"/>
          <a:lstStyle>
            <a:lvl1pPr marL="0" indent="0" algn="ctr">
              <a:buNone/>
              <a:defRPr sz="3200" b="1">
                <a:solidFill>
                  <a:schemeClr val="bg2"/>
                </a:solidFill>
              </a:defRPr>
            </a:lvl1pPr>
            <a:lvl2pPr marL="216000" indent="0">
              <a:buNone/>
              <a:defRPr sz="1200"/>
            </a:lvl2pPr>
            <a:lvl3pPr marL="432000" indent="0">
              <a:buNone/>
              <a:defRPr sz="1200"/>
            </a:lvl3pPr>
            <a:lvl4pPr marL="648000" indent="0">
              <a:buNone/>
              <a:defRPr sz="1200"/>
            </a:lvl4pPr>
            <a:lvl5pPr marL="86400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2"/>
          <p:cNvSpPr>
            <a:spLocks noGrp="1" noChangeAspect="1"/>
          </p:cNvSpPr>
          <p:nvPr>
            <p:ph type="body" sz="quarter" idx="22"/>
          </p:nvPr>
        </p:nvSpPr>
        <p:spPr>
          <a:xfrm>
            <a:off x="9248544" y="2288628"/>
            <a:ext cx="2124000" cy="2124000"/>
          </a:xfrm>
          <a:prstGeom prst="ellipse">
            <a:avLst/>
          </a:prstGeom>
          <a:solidFill>
            <a:schemeClr val="accent5"/>
          </a:solidFill>
        </p:spPr>
        <p:txBody>
          <a:bodyPr anchor="ctr" anchorCtr="0"/>
          <a:lstStyle>
            <a:lvl1pPr marL="0" indent="0" algn="ctr">
              <a:buNone/>
              <a:defRPr sz="2400" b="1">
                <a:solidFill>
                  <a:schemeClr val="bg2"/>
                </a:solidFill>
              </a:defRPr>
            </a:lvl1pPr>
            <a:lvl2pPr marL="216000" indent="0">
              <a:buNone/>
              <a:defRPr sz="1200"/>
            </a:lvl2pPr>
            <a:lvl3pPr marL="432000" indent="0">
              <a:buNone/>
              <a:defRPr sz="1200"/>
            </a:lvl3pPr>
            <a:lvl4pPr marL="648000" indent="0">
              <a:buNone/>
              <a:defRPr sz="1200"/>
            </a:lvl4pPr>
            <a:lvl5pPr marL="86400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35176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 og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BB0D9-C277-4EB9-8E29-71CD0DEA9265}" type="datetime2">
              <a:rPr lang="da-DK" smtClean="0"/>
              <a:t>11. februar 2025</a:t>
            </a:fld>
            <a:endParaRPr lang="en-GB" dirty="0"/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 from 22. august 2023</a:t>
            </a:r>
            <a:endParaRPr lang="en-GB" dirty="0"/>
          </a:p>
        </p:txBody>
      </p:sp>
      <p:sp>
        <p:nvSpPr>
          <p:cNvPr id="8" name="Slide Number Placeholder 7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913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u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1A241-59D9-4EB6-B0CC-D68C00E8E135}" type="datetime2">
              <a:rPr lang="da-DK" smtClean="0"/>
              <a:t>11. februar 2025</a:t>
            </a:fld>
            <a:endParaRPr lang="en-GB" dirty="0"/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 from 22. august 2023</a:t>
            </a:r>
            <a:endParaRPr lang="en-GB" dirty="0"/>
          </a:p>
        </p:txBody>
      </p:sp>
      <p:sp>
        <p:nvSpPr>
          <p:cNvPr id="7" name="Slide Number Placeholder 6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5761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 (B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vid baggr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878" y="624469"/>
            <a:ext cx="7227922" cy="1973766"/>
          </a:xfrm>
        </p:spPr>
        <p:txBody>
          <a:bodyPr anchor="b"/>
          <a:lstStyle>
            <a:lvl1pPr algn="l"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999" y="2810109"/>
            <a:ext cx="7228801" cy="1092819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400">
                <a:solidFill>
                  <a:schemeClr val="tx2"/>
                </a:solidFill>
              </a:defRPr>
            </a:lvl1pPr>
            <a:lvl2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2pPr>
            <a:lvl3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3pPr>
            <a:lvl4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4pPr>
            <a:lvl5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5pPr>
            <a:lvl6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6pPr>
            <a:lvl7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7pPr>
            <a:lvl8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8pPr>
            <a:lvl9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/>
              <a:t>Click to edit Master subtitle style</a:t>
            </a:r>
            <a:endParaRPr lang="da-DK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55650" y="5510785"/>
            <a:ext cx="4563482" cy="391432"/>
          </a:xfrm>
        </p:spPr>
        <p:txBody>
          <a:bodyPr anchor="b" anchorCtr="0"/>
          <a:lstStyle>
            <a:lvl1pPr marL="0" indent="0">
              <a:lnSpc>
                <a:spcPct val="104000"/>
              </a:lnSpc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da-DK" dirty="0"/>
              <a:t>Indsæt navn og efternavn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6862642" y="4204800"/>
            <a:ext cx="1116000" cy="1116000"/>
          </a:xfrm>
        </p:spPr>
        <p:txBody>
          <a:bodyPr/>
          <a:lstStyle>
            <a:lvl1pPr marL="0" indent="0">
              <a:buNone/>
              <a:defRPr sz="1400" b="1"/>
            </a:lvl1pPr>
          </a:lstStyle>
          <a:p>
            <a:pPr lvl="0"/>
            <a:r>
              <a:rPr lang="da-DK" dirty="0"/>
              <a:t>Klik på denne pladsholder og indsæt ikon via Skyfish</a:t>
            </a:r>
          </a:p>
        </p:txBody>
      </p:sp>
      <p:sp>
        <p:nvSpPr>
          <p:cNvPr id="22" name="Content Placeholder 5"/>
          <p:cNvSpPr>
            <a:spLocks noGrp="1"/>
          </p:cNvSpPr>
          <p:nvPr>
            <p:ph sz="quarter" idx="18" hasCustomPrompt="1"/>
          </p:nvPr>
        </p:nvSpPr>
        <p:spPr>
          <a:xfrm>
            <a:off x="8199472" y="2872800"/>
            <a:ext cx="2448000" cy="2448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da-DK" dirty="0"/>
              <a:t>Klik på denne pladsholder og indsæt ikon via Skyfish</a:t>
            </a:r>
          </a:p>
        </p:txBody>
      </p:sp>
      <p:sp>
        <p:nvSpPr>
          <p:cNvPr id="24" name="Bogstav S"/>
          <p:cNvSpPr/>
          <p:nvPr userDrawn="1"/>
        </p:nvSpPr>
        <p:spPr>
          <a:xfrm>
            <a:off x="5532784" y="5539239"/>
            <a:ext cx="2448000" cy="1327939"/>
          </a:xfrm>
          <a:custGeom>
            <a:avLst/>
            <a:gdLst>
              <a:gd name="connsiteX0" fmla="*/ 327035 w 2448000"/>
              <a:gd name="connsiteY0" fmla="*/ 0 h 1327939"/>
              <a:gd name="connsiteX1" fmla="*/ 331178 w 2448000"/>
              <a:gd name="connsiteY1" fmla="*/ 0 h 1327939"/>
              <a:gd name="connsiteX2" fmla="*/ 360175 w 2448000"/>
              <a:gd name="connsiteY2" fmla="*/ 0 h 1327939"/>
              <a:gd name="connsiteX3" fmla="*/ 391762 w 2448000"/>
              <a:gd name="connsiteY3" fmla="*/ 0 h 1327939"/>
              <a:gd name="connsiteX4" fmla="*/ 438883 w 2448000"/>
              <a:gd name="connsiteY4" fmla="*/ 0 h 1327939"/>
              <a:gd name="connsiteX5" fmla="*/ 504645 w 2448000"/>
              <a:gd name="connsiteY5" fmla="*/ 0 h 1327939"/>
              <a:gd name="connsiteX6" fmla="*/ 592156 w 2448000"/>
              <a:gd name="connsiteY6" fmla="*/ 0 h 1327939"/>
              <a:gd name="connsiteX7" fmla="*/ 704521 w 2448000"/>
              <a:gd name="connsiteY7" fmla="*/ 0 h 1327939"/>
              <a:gd name="connsiteX8" fmla="*/ 844849 w 2448000"/>
              <a:gd name="connsiteY8" fmla="*/ 0 h 1327939"/>
              <a:gd name="connsiteX9" fmla="*/ 1016245 w 2448000"/>
              <a:gd name="connsiteY9" fmla="*/ 0 h 1327939"/>
              <a:gd name="connsiteX10" fmla="*/ 1221817 w 2448000"/>
              <a:gd name="connsiteY10" fmla="*/ 0 h 1327939"/>
              <a:gd name="connsiteX11" fmla="*/ 1464672 w 2448000"/>
              <a:gd name="connsiteY11" fmla="*/ 0 h 1327939"/>
              <a:gd name="connsiteX12" fmla="*/ 1747916 w 2448000"/>
              <a:gd name="connsiteY12" fmla="*/ 0 h 1327939"/>
              <a:gd name="connsiteX13" fmla="*/ 2074656 w 2448000"/>
              <a:gd name="connsiteY13" fmla="*/ 0 h 1327939"/>
              <a:gd name="connsiteX14" fmla="*/ 2448000 w 2448000"/>
              <a:gd name="connsiteY14" fmla="*/ 0 h 1327939"/>
              <a:gd name="connsiteX15" fmla="*/ 2448000 w 2448000"/>
              <a:gd name="connsiteY15" fmla="*/ 1203 h 1327939"/>
              <a:gd name="connsiteX16" fmla="*/ 2448000 w 2448000"/>
              <a:gd name="connsiteY16" fmla="*/ 9626 h 1327939"/>
              <a:gd name="connsiteX17" fmla="*/ 2448000 w 2448000"/>
              <a:gd name="connsiteY17" fmla="*/ 32489 h 1327939"/>
              <a:gd name="connsiteX18" fmla="*/ 2448000 w 2448000"/>
              <a:gd name="connsiteY18" fmla="*/ 77011 h 1327939"/>
              <a:gd name="connsiteX19" fmla="*/ 2448000 w 2448000"/>
              <a:gd name="connsiteY19" fmla="*/ 109650 h 1327939"/>
              <a:gd name="connsiteX20" fmla="*/ 2448000 w 2448000"/>
              <a:gd name="connsiteY20" fmla="*/ 150412 h 1327939"/>
              <a:gd name="connsiteX21" fmla="*/ 2448000 w 2448000"/>
              <a:gd name="connsiteY21" fmla="*/ 200198 h 1327939"/>
              <a:gd name="connsiteX22" fmla="*/ 2448000 w 2448000"/>
              <a:gd name="connsiteY22" fmla="*/ 259912 h 1327939"/>
              <a:gd name="connsiteX23" fmla="*/ 2448000 w 2448000"/>
              <a:gd name="connsiteY23" fmla="*/ 330455 h 1327939"/>
              <a:gd name="connsiteX24" fmla="*/ 2448000 w 2448000"/>
              <a:gd name="connsiteY24" fmla="*/ 412730 h 1327939"/>
              <a:gd name="connsiteX25" fmla="*/ 2448000 w 2448000"/>
              <a:gd name="connsiteY25" fmla="*/ 507640 h 1327939"/>
              <a:gd name="connsiteX26" fmla="*/ 2448000 w 2448000"/>
              <a:gd name="connsiteY26" fmla="*/ 616087 h 1327939"/>
              <a:gd name="connsiteX27" fmla="*/ 898553 w 2448000"/>
              <a:gd name="connsiteY27" fmla="*/ 616087 h 1327939"/>
              <a:gd name="connsiteX28" fmla="*/ 898553 w 2448000"/>
              <a:gd name="connsiteY28" fmla="*/ 922535 h 1327939"/>
              <a:gd name="connsiteX29" fmla="*/ 2120965 w 2448000"/>
              <a:gd name="connsiteY29" fmla="*/ 922535 h 1327939"/>
              <a:gd name="connsiteX30" fmla="*/ 2448000 w 2448000"/>
              <a:gd name="connsiteY30" fmla="*/ 1251327 h 1327939"/>
              <a:gd name="connsiteX31" fmla="*/ 2448000 w 2448000"/>
              <a:gd name="connsiteY31" fmla="*/ 1252524 h 1327939"/>
              <a:gd name="connsiteX32" fmla="*/ 2448000 w 2448000"/>
              <a:gd name="connsiteY32" fmla="*/ 1260904 h 1327939"/>
              <a:gd name="connsiteX33" fmla="*/ 2448000 w 2448000"/>
              <a:gd name="connsiteY33" fmla="*/ 1283648 h 1327939"/>
              <a:gd name="connsiteX34" fmla="*/ 2448000 w 2448000"/>
              <a:gd name="connsiteY34" fmla="*/ 1327939 h 1327939"/>
              <a:gd name="connsiteX35" fmla="*/ 117479 w 2448000"/>
              <a:gd name="connsiteY35" fmla="*/ 1327939 h 1327939"/>
              <a:gd name="connsiteX36" fmla="*/ 0 w 2448000"/>
              <a:gd name="connsiteY36" fmla="*/ 1209829 h 1327939"/>
              <a:gd name="connsiteX37" fmla="*/ 0 w 2448000"/>
              <a:gd name="connsiteY37" fmla="*/ 1208108 h 1327939"/>
              <a:gd name="connsiteX38" fmla="*/ 0 w 2448000"/>
              <a:gd name="connsiteY38" fmla="*/ 1196063 h 1327939"/>
              <a:gd name="connsiteX39" fmla="*/ 0 w 2448000"/>
              <a:gd name="connsiteY39" fmla="*/ 1182942 h 1327939"/>
              <a:gd name="connsiteX40" fmla="*/ 0 w 2448000"/>
              <a:gd name="connsiteY40" fmla="*/ 1163368 h 1327939"/>
              <a:gd name="connsiteX41" fmla="*/ 0 w 2448000"/>
              <a:gd name="connsiteY41" fmla="*/ 1136051 h 1327939"/>
              <a:gd name="connsiteX42" fmla="*/ 0 w 2448000"/>
              <a:gd name="connsiteY42" fmla="*/ 1099699 h 1327939"/>
              <a:gd name="connsiteX43" fmla="*/ 0 w 2448000"/>
              <a:gd name="connsiteY43" fmla="*/ 1053023 h 1327939"/>
              <a:gd name="connsiteX44" fmla="*/ 0 w 2448000"/>
              <a:gd name="connsiteY44" fmla="*/ 994732 h 1327939"/>
              <a:gd name="connsiteX45" fmla="*/ 0 w 2448000"/>
              <a:gd name="connsiteY45" fmla="*/ 923535 h 1327939"/>
              <a:gd name="connsiteX46" fmla="*/ 0 w 2448000"/>
              <a:gd name="connsiteY46" fmla="*/ 838142 h 1327939"/>
              <a:gd name="connsiteX47" fmla="*/ 0 w 2448000"/>
              <a:gd name="connsiteY47" fmla="*/ 737261 h 1327939"/>
              <a:gd name="connsiteX48" fmla="*/ 0 w 2448000"/>
              <a:gd name="connsiteY48" fmla="*/ 619604 h 1327939"/>
              <a:gd name="connsiteX49" fmla="*/ 0 w 2448000"/>
              <a:gd name="connsiteY49" fmla="*/ 483877 h 1327939"/>
              <a:gd name="connsiteX50" fmla="*/ 0 w 2448000"/>
              <a:gd name="connsiteY50" fmla="*/ 328793 h 1327939"/>
              <a:gd name="connsiteX51" fmla="*/ 327035 w 2448000"/>
              <a:gd name="connsiteY51" fmla="*/ 0 h 132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448000" h="1327939">
                <a:moveTo>
                  <a:pt x="327035" y="0"/>
                </a:moveTo>
                <a:lnTo>
                  <a:pt x="331178" y="0"/>
                </a:lnTo>
                <a:lnTo>
                  <a:pt x="360175" y="0"/>
                </a:lnTo>
                <a:lnTo>
                  <a:pt x="391762" y="0"/>
                </a:lnTo>
                <a:lnTo>
                  <a:pt x="438883" y="0"/>
                </a:lnTo>
                <a:lnTo>
                  <a:pt x="504645" y="0"/>
                </a:lnTo>
                <a:lnTo>
                  <a:pt x="592156" y="0"/>
                </a:lnTo>
                <a:lnTo>
                  <a:pt x="704521" y="0"/>
                </a:lnTo>
                <a:lnTo>
                  <a:pt x="844849" y="0"/>
                </a:lnTo>
                <a:lnTo>
                  <a:pt x="1016245" y="0"/>
                </a:lnTo>
                <a:lnTo>
                  <a:pt x="1221817" y="0"/>
                </a:lnTo>
                <a:lnTo>
                  <a:pt x="1464672" y="0"/>
                </a:lnTo>
                <a:lnTo>
                  <a:pt x="1747916" y="0"/>
                </a:lnTo>
                <a:lnTo>
                  <a:pt x="2074656" y="0"/>
                </a:lnTo>
                <a:lnTo>
                  <a:pt x="2448000" y="0"/>
                </a:lnTo>
                <a:lnTo>
                  <a:pt x="2448000" y="1203"/>
                </a:lnTo>
                <a:lnTo>
                  <a:pt x="2448000" y="9626"/>
                </a:lnTo>
                <a:lnTo>
                  <a:pt x="2448000" y="32489"/>
                </a:lnTo>
                <a:lnTo>
                  <a:pt x="2448000" y="77011"/>
                </a:lnTo>
                <a:lnTo>
                  <a:pt x="2448000" y="109650"/>
                </a:lnTo>
                <a:lnTo>
                  <a:pt x="2448000" y="150412"/>
                </a:lnTo>
                <a:lnTo>
                  <a:pt x="2448000" y="200198"/>
                </a:lnTo>
                <a:lnTo>
                  <a:pt x="2448000" y="259912"/>
                </a:lnTo>
                <a:lnTo>
                  <a:pt x="2448000" y="330455"/>
                </a:lnTo>
                <a:lnTo>
                  <a:pt x="2448000" y="412730"/>
                </a:lnTo>
                <a:lnTo>
                  <a:pt x="2448000" y="507640"/>
                </a:lnTo>
                <a:lnTo>
                  <a:pt x="2448000" y="616087"/>
                </a:lnTo>
                <a:cubicBezTo>
                  <a:pt x="2448000" y="616087"/>
                  <a:pt x="2448000" y="616087"/>
                  <a:pt x="898553" y="616087"/>
                </a:cubicBezTo>
                <a:cubicBezTo>
                  <a:pt x="898553" y="616087"/>
                  <a:pt x="898553" y="616087"/>
                  <a:pt x="898553" y="922535"/>
                </a:cubicBezTo>
                <a:cubicBezTo>
                  <a:pt x="898553" y="922535"/>
                  <a:pt x="898553" y="922535"/>
                  <a:pt x="2120965" y="922535"/>
                </a:cubicBezTo>
                <a:cubicBezTo>
                  <a:pt x="2251144" y="1050221"/>
                  <a:pt x="2320996" y="1123641"/>
                  <a:pt x="2448000" y="1251327"/>
                </a:cubicBezTo>
                <a:lnTo>
                  <a:pt x="2448000" y="1252524"/>
                </a:lnTo>
                <a:lnTo>
                  <a:pt x="2448000" y="1260904"/>
                </a:lnTo>
                <a:lnTo>
                  <a:pt x="2448000" y="1283648"/>
                </a:lnTo>
                <a:lnTo>
                  <a:pt x="2448000" y="1327939"/>
                </a:lnTo>
                <a:lnTo>
                  <a:pt x="117479" y="1327939"/>
                </a:lnTo>
                <a:cubicBezTo>
                  <a:pt x="82553" y="1292825"/>
                  <a:pt x="44452" y="1254519"/>
                  <a:pt x="0" y="1209829"/>
                </a:cubicBezTo>
                <a:lnTo>
                  <a:pt x="0" y="1208108"/>
                </a:lnTo>
                <a:lnTo>
                  <a:pt x="0" y="1196063"/>
                </a:lnTo>
                <a:lnTo>
                  <a:pt x="0" y="1182942"/>
                </a:lnTo>
                <a:lnTo>
                  <a:pt x="0" y="1163368"/>
                </a:lnTo>
                <a:lnTo>
                  <a:pt x="0" y="1136051"/>
                </a:lnTo>
                <a:lnTo>
                  <a:pt x="0" y="1099699"/>
                </a:lnTo>
                <a:lnTo>
                  <a:pt x="0" y="1053023"/>
                </a:lnTo>
                <a:lnTo>
                  <a:pt x="0" y="994732"/>
                </a:lnTo>
                <a:lnTo>
                  <a:pt x="0" y="923535"/>
                </a:lnTo>
                <a:lnTo>
                  <a:pt x="0" y="838142"/>
                </a:lnTo>
                <a:lnTo>
                  <a:pt x="0" y="737261"/>
                </a:lnTo>
                <a:lnTo>
                  <a:pt x="0" y="619604"/>
                </a:lnTo>
                <a:lnTo>
                  <a:pt x="0" y="483877"/>
                </a:lnTo>
                <a:lnTo>
                  <a:pt x="0" y="328793"/>
                </a:lnTo>
                <a:cubicBezTo>
                  <a:pt x="127004" y="201106"/>
                  <a:pt x="200031" y="127687"/>
                  <a:pt x="3270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0" name="Bogstav O"/>
          <p:cNvSpPr/>
          <p:nvPr userDrawn="1"/>
        </p:nvSpPr>
        <p:spPr>
          <a:xfrm>
            <a:off x="10867499" y="2880000"/>
            <a:ext cx="1324800" cy="2440800"/>
          </a:xfrm>
          <a:custGeom>
            <a:avLst/>
            <a:gdLst>
              <a:gd name="connsiteX0" fmla="*/ 326446 w 1324800"/>
              <a:gd name="connsiteY0" fmla="*/ 0 h 2440800"/>
              <a:gd name="connsiteX1" fmla="*/ 328396 w 1324800"/>
              <a:gd name="connsiteY1" fmla="*/ 0 h 2440800"/>
              <a:gd name="connsiteX2" fmla="*/ 342046 w 1324800"/>
              <a:gd name="connsiteY2" fmla="*/ 0 h 2440800"/>
              <a:gd name="connsiteX3" fmla="*/ 356914 w 1324800"/>
              <a:gd name="connsiteY3" fmla="*/ 0 h 2440800"/>
              <a:gd name="connsiteX4" fmla="*/ 379094 w 1324800"/>
              <a:gd name="connsiteY4" fmla="*/ 0 h 2440800"/>
              <a:gd name="connsiteX5" fmla="*/ 410049 w 1324800"/>
              <a:gd name="connsiteY5" fmla="*/ 0 h 2440800"/>
              <a:gd name="connsiteX6" fmla="*/ 451241 w 1324800"/>
              <a:gd name="connsiteY6" fmla="*/ 0 h 2440800"/>
              <a:gd name="connsiteX7" fmla="*/ 504132 w 1324800"/>
              <a:gd name="connsiteY7" fmla="*/ 0 h 2440800"/>
              <a:gd name="connsiteX8" fmla="*/ 570185 w 1324800"/>
              <a:gd name="connsiteY8" fmla="*/ 0 h 2440800"/>
              <a:gd name="connsiteX9" fmla="*/ 650863 w 1324800"/>
              <a:gd name="connsiteY9" fmla="*/ 0 h 2440800"/>
              <a:gd name="connsiteX10" fmla="*/ 747627 w 1324800"/>
              <a:gd name="connsiteY10" fmla="*/ 0 h 2440800"/>
              <a:gd name="connsiteX11" fmla="*/ 861940 w 1324800"/>
              <a:gd name="connsiteY11" fmla="*/ 0 h 2440800"/>
              <a:gd name="connsiteX12" fmla="*/ 995265 w 1324800"/>
              <a:gd name="connsiteY12" fmla="*/ 0 h 2440800"/>
              <a:gd name="connsiteX13" fmla="*/ 1149064 w 1324800"/>
              <a:gd name="connsiteY13" fmla="*/ 0 h 2440800"/>
              <a:gd name="connsiteX14" fmla="*/ 1324800 w 1324800"/>
              <a:gd name="connsiteY14" fmla="*/ 0 h 2440800"/>
              <a:gd name="connsiteX15" fmla="*/ 1324800 w 1324800"/>
              <a:gd name="connsiteY15" fmla="*/ 1192 h 2440800"/>
              <a:gd name="connsiteX16" fmla="*/ 1324800 w 1324800"/>
              <a:gd name="connsiteY16" fmla="*/ 9536 h 2440800"/>
              <a:gd name="connsiteX17" fmla="*/ 1324800 w 1324800"/>
              <a:gd name="connsiteY17" fmla="*/ 32183 h 2440800"/>
              <a:gd name="connsiteX18" fmla="*/ 1324800 w 1324800"/>
              <a:gd name="connsiteY18" fmla="*/ 76286 h 2440800"/>
              <a:gd name="connsiteX19" fmla="*/ 1324800 w 1324800"/>
              <a:gd name="connsiteY19" fmla="*/ 148996 h 2440800"/>
              <a:gd name="connsiteX20" fmla="*/ 1324800 w 1324800"/>
              <a:gd name="connsiteY20" fmla="*/ 257466 h 2440800"/>
              <a:gd name="connsiteX21" fmla="*/ 1324800 w 1324800"/>
              <a:gd name="connsiteY21" fmla="*/ 408846 h 2440800"/>
              <a:gd name="connsiteX22" fmla="*/ 1324800 w 1324800"/>
              <a:gd name="connsiteY22" fmla="*/ 502862 h 2440800"/>
              <a:gd name="connsiteX23" fmla="*/ 1324800 w 1324800"/>
              <a:gd name="connsiteY23" fmla="*/ 610288 h 2440800"/>
              <a:gd name="connsiteX24" fmla="*/ 896934 w 1324800"/>
              <a:gd name="connsiteY24" fmla="*/ 610288 h 2440800"/>
              <a:gd name="connsiteX25" fmla="*/ 896934 w 1324800"/>
              <a:gd name="connsiteY25" fmla="*/ 1830865 h 2440800"/>
              <a:gd name="connsiteX26" fmla="*/ 1324800 w 1324800"/>
              <a:gd name="connsiteY26" fmla="*/ 1830865 h 2440800"/>
              <a:gd name="connsiteX27" fmla="*/ 1324800 w 1324800"/>
              <a:gd name="connsiteY27" fmla="*/ 2440800 h 2440800"/>
              <a:gd name="connsiteX28" fmla="*/ 326100 w 1324800"/>
              <a:gd name="connsiteY28" fmla="*/ 2440800 h 2440800"/>
              <a:gd name="connsiteX29" fmla="*/ 240229 w 1324800"/>
              <a:gd name="connsiteY29" fmla="*/ 2353355 h 2440800"/>
              <a:gd name="connsiteX30" fmla="*/ 0 w 1324800"/>
              <a:gd name="connsiteY30" fmla="*/ 2115455 h 2440800"/>
              <a:gd name="connsiteX31" fmla="*/ 0 w 1324800"/>
              <a:gd name="connsiteY31" fmla="*/ 2111960 h 2440800"/>
              <a:gd name="connsiteX32" fmla="*/ 0 w 1324800"/>
              <a:gd name="connsiteY32" fmla="*/ 2087490 h 2440800"/>
              <a:gd name="connsiteX33" fmla="*/ 0 w 1324800"/>
              <a:gd name="connsiteY33" fmla="*/ 2060836 h 2440800"/>
              <a:gd name="connsiteX34" fmla="*/ 0 w 1324800"/>
              <a:gd name="connsiteY34" fmla="*/ 2021074 h 2440800"/>
              <a:gd name="connsiteX35" fmla="*/ 0 w 1324800"/>
              <a:gd name="connsiteY35" fmla="*/ 1965581 h 2440800"/>
              <a:gd name="connsiteX36" fmla="*/ 0 w 1324800"/>
              <a:gd name="connsiteY36" fmla="*/ 1891736 h 2440800"/>
              <a:gd name="connsiteX37" fmla="*/ 0 w 1324800"/>
              <a:gd name="connsiteY37" fmla="*/ 1796917 h 2440800"/>
              <a:gd name="connsiteX38" fmla="*/ 0 w 1324800"/>
              <a:gd name="connsiteY38" fmla="*/ 1678503 h 2440800"/>
              <a:gd name="connsiteX39" fmla="*/ 0 w 1324800"/>
              <a:gd name="connsiteY39" fmla="*/ 1533872 h 2440800"/>
              <a:gd name="connsiteX40" fmla="*/ 0 w 1324800"/>
              <a:gd name="connsiteY40" fmla="*/ 1360402 h 2440800"/>
              <a:gd name="connsiteX41" fmla="*/ 0 w 1324800"/>
              <a:gd name="connsiteY41" fmla="*/ 1155471 h 2440800"/>
              <a:gd name="connsiteX42" fmla="*/ 0 w 1324800"/>
              <a:gd name="connsiteY42" fmla="*/ 916458 h 2440800"/>
              <a:gd name="connsiteX43" fmla="*/ 0 w 1324800"/>
              <a:gd name="connsiteY43" fmla="*/ 640741 h 2440800"/>
              <a:gd name="connsiteX44" fmla="*/ 0 w 1324800"/>
              <a:gd name="connsiteY44" fmla="*/ 325698 h 2440800"/>
              <a:gd name="connsiteX45" fmla="*/ 326446 w 1324800"/>
              <a:gd name="connsiteY45" fmla="*/ 0 h 244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324800" h="2440800">
                <a:moveTo>
                  <a:pt x="326446" y="0"/>
                </a:moveTo>
                <a:lnTo>
                  <a:pt x="328396" y="0"/>
                </a:lnTo>
                <a:lnTo>
                  <a:pt x="342046" y="0"/>
                </a:lnTo>
                <a:lnTo>
                  <a:pt x="356914" y="0"/>
                </a:lnTo>
                <a:lnTo>
                  <a:pt x="379094" y="0"/>
                </a:lnTo>
                <a:lnTo>
                  <a:pt x="410049" y="0"/>
                </a:lnTo>
                <a:lnTo>
                  <a:pt x="451241" y="0"/>
                </a:lnTo>
                <a:lnTo>
                  <a:pt x="504132" y="0"/>
                </a:lnTo>
                <a:lnTo>
                  <a:pt x="570185" y="0"/>
                </a:lnTo>
                <a:lnTo>
                  <a:pt x="650863" y="0"/>
                </a:lnTo>
                <a:lnTo>
                  <a:pt x="747627" y="0"/>
                </a:lnTo>
                <a:lnTo>
                  <a:pt x="861940" y="0"/>
                </a:lnTo>
                <a:lnTo>
                  <a:pt x="995265" y="0"/>
                </a:lnTo>
                <a:lnTo>
                  <a:pt x="1149064" y="0"/>
                </a:lnTo>
                <a:lnTo>
                  <a:pt x="1324800" y="0"/>
                </a:lnTo>
                <a:lnTo>
                  <a:pt x="1324800" y="1192"/>
                </a:lnTo>
                <a:lnTo>
                  <a:pt x="1324800" y="9536"/>
                </a:lnTo>
                <a:lnTo>
                  <a:pt x="1324800" y="32183"/>
                </a:lnTo>
                <a:lnTo>
                  <a:pt x="1324800" y="76286"/>
                </a:lnTo>
                <a:lnTo>
                  <a:pt x="1324800" y="148996"/>
                </a:lnTo>
                <a:lnTo>
                  <a:pt x="1324800" y="257466"/>
                </a:lnTo>
                <a:lnTo>
                  <a:pt x="1324800" y="408846"/>
                </a:lnTo>
                <a:lnTo>
                  <a:pt x="1324800" y="502862"/>
                </a:lnTo>
                <a:lnTo>
                  <a:pt x="1324800" y="610288"/>
                </a:lnTo>
                <a:cubicBezTo>
                  <a:pt x="1324800" y="610288"/>
                  <a:pt x="1324800" y="610288"/>
                  <a:pt x="896934" y="610288"/>
                </a:cubicBezTo>
                <a:cubicBezTo>
                  <a:pt x="896934" y="610288"/>
                  <a:pt x="896934" y="610288"/>
                  <a:pt x="896934" y="1830865"/>
                </a:cubicBezTo>
                <a:cubicBezTo>
                  <a:pt x="896934" y="1830865"/>
                  <a:pt x="896934" y="1830865"/>
                  <a:pt x="1324800" y="1830865"/>
                </a:cubicBezTo>
                <a:lnTo>
                  <a:pt x="1324800" y="2440800"/>
                </a:lnTo>
                <a:lnTo>
                  <a:pt x="326100" y="2440800"/>
                </a:lnTo>
                <a:lnTo>
                  <a:pt x="240229" y="2353355"/>
                </a:lnTo>
                <a:cubicBezTo>
                  <a:pt x="161044" y="2273166"/>
                  <a:pt x="97459" y="2210319"/>
                  <a:pt x="0" y="2115455"/>
                </a:cubicBezTo>
                <a:lnTo>
                  <a:pt x="0" y="2111960"/>
                </a:lnTo>
                <a:lnTo>
                  <a:pt x="0" y="2087490"/>
                </a:lnTo>
                <a:lnTo>
                  <a:pt x="0" y="2060836"/>
                </a:lnTo>
                <a:lnTo>
                  <a:pt x="0" y="2021074"/>
                </a:lnTo>
                <a:lnTo>
                  <a:pt x="0" y="1965581"/>
                </a:lnTo>
                <a:lnTo>
                  <a:pt x="0" y="1891736"/>
                </a:lnTo>
                <a:lnTo>
                  <a:pt x="0" y="1796917"/>
                </a:lnTo>
                <a:lnTo>
                  <a:pt x="0" y="1678503"/>
                </a:lnTo>
                <a:lnTo>
                  <a:pt x="0" y="1533872"/>
                </a:lnTo>
                <a:lnTo>
                  <a:pt x="0" y="1360402"/>
                </a:lnTo>
                <a:lnTo>
                  <a:pt x="0" y="1155471"/>
                </a:lnTo>
                <a:lnTo>
                  <a:pt x="0" y="916458"/>
                </a:lnTo>
                <a:lnTo>
                  <a:pt x="0" y="640741"/>
                </a:lnTo>
                <a:lnTo>
                  <a:pt x="0" y="325698"/>
                </a:lnTo>
                <a:cubicBezTo>
                  <a:pt x="129945" y="199213"/>
                  <a:pt x="199671" y="129647"/>
                  <a:pt x="32644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755649" y="5963881"/>
            <a:ext cx="4564800" cy="18000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fld id="{C254BA04-56C7-4A4F-9907-E07926875A41}" type="datetime2">
              <a:rPr lang="da-DK" smtClean="0"/>
              <a:t>11. februar 2025</a:t>
            </a:fld>
            <a:endParaRPr lang="da-DK" dirty="0"/>
          </a:p>
        </p:txBody>
      </p:sp>
      <p:sp>
        <p:nvSpPr>
          <p:cNvPr id="15" name="Slide Number Placeholder 5" hidden="1"/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" b="1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7" name="Footer Placeholder 4" hidden="1"/>
          <p:cNvSpPr>
            <a:spLocks noGrp="1"/>
          </p:cNvSpPr>
          <p:nvPr>
            <p:ph type="ftr" sz="quarter" idx="3"/>
          </p:nvPr>
        </p:nvSpPr>
        <p:spPr>
          <a:xfrm>
            <a:off x="0" y="70644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r>
              <a:rPr lang="en-US"/>
              <a:t>Version 1 from 22. august 2023</a:t>
            </a:r>
            <a:endParaRPr lang="da-DK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-1" y="-300028"/>
            <a:ext cx="11880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200" b="1" dirty="0"/>
              <a:t>Bemærk</a:t>
            </a:r>
            <a:r>
              <a:rPr lang="da-DK" sz="1200" dirty="0"/>
              <a:t>: På denne side kan graﬁkken udskiftes. </a:t>
            </a:r>
          </a:p>
        </p:txBody>
      </p:sp>
      <p:pic>
        <p:nvPicPr>
          <p:cNvPr id="25" name="Logo nav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9164" y="398179"/>
            <a:ext cx="1051200" cy="148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0392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87">
          <p15:clr>
            <a:srgbClr val="000000"/>
          </p15:clr>
        </p15:guide>
        <p15:guide id="2" orient="horz" pos="1809">
          <p15:clr>
            <a:srgbClr val="00000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ast overskrift"/>
          <p:cNvSpPr txBox="1"/>
          <p:nvPr userDrawn="1"/>
        </p:nvSpPr>
        <p:spPr>
          <a:xfrm>
            <a:off x="1539875" y="539750"/>
            <a:ext cx="11109325" cy="65017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da-DK" sz="3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Brugerguide - Slet før anvendelse</a:t>
            </a:r>
          </a:p>
        </p:txBody>
      </p:sp>
      <p:sp>
        <p:nvSpPr>
          <p:cNvPr id="29" name="Text Box 2"/>
          <p:cNvSpPr txBox="1">
            <a:spLocks noChangeArrowheads="1"/>
          </p:cNvSpPr>
          <p:nvPr userDrawn="1"/>
        </p:nvSpPr>
        <p:spPr bwMode="auto">
          <a:xfrm>
            <a:off x="1539879" y="1833789"/>
            <a:ext cx="2280360" cy="432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da-DK" sz="10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 tekst typografier</a:t>
            </a:r>
            <a:endParaRPr lang="da-DK" sz="1000" b="1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frem i tekst-niveauer. 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derefter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skifte fra et niveau til et næste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tilbage i tekst-niveauer,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SHIFT+TAB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kan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Forøg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Formindsk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listeniveau bruges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 layouts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menupunktet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Slide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indsætte nyt slide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dit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nuværende layout til et alternativt</a:t>
            </a:r>
          </a:p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nulstille placering, størrelse og formatering af pladsholdere til layoutets oprindelige design 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endParaRPr 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 userDrawn="1"/>
        </p:nvSpPr>
        <p:spPr bwMode="auto">
          <a:xfrm>
            <a:off x="5561942" y="1833789"/>
            <a:ext cx="2160798" cy="2508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slides med billedpladsholder,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ikonet og 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billedets fokus/størrelse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Ønsker du at skalere billedet, så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-knappen nede, mens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trækker i billedets hjørner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Tips: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Hvis du sletter billedet og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indsætter et nyt, kan billedet lægge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 foran tekst og grafik. Hvis dette sker, højreklik på billedet og 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 bagest</a:t>
            </a:r>
          </a:p>
        </p:txBody>
      </p:sp>
      <p:sp>
        <p:nvSpPr>
          <p:cNvPr id="25" name="Text Box 4"/>
          <p:cNvSpPr txBox="1">
            <a:spLocks noChangeArrowheads="1"/>
          </p:cNvSpPr>
          <p:nvPr userDrawn="1"/>
        </p:nvSpPr>
        <p:spPr bwMode="auto">
          <a:xfrm>
            <a:off x="9290830" y="1815926"/>
            <a:ext cx="2358243" cy="350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justere sidenummerering, </a:t>
            </a:r>
            <a:b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 og sidefod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Gør dette som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det sidste i din præsentation, så det slår igennem på alle slides</a:t>
            </a: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Sidehoved og Sidefod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(indtast evt. tekst i sidefod)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 på alle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hvis det kun skal være på et enkelt slide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se 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 sæt hak ved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Tips: Alt + F9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hurtig visning af hjælpelinjer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1 Forøg formindsk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00676" y="2877130"/>
            <a:ext cx="549328" cy="285228"/>
          </a:xfrm>
          <a:prstGeom prst="rect">
            <a:avLst/>
          </a:prstGeom>
        </p:spPr>
      </p:pic>
      <p:pic>
        <p:nvPicPr>
          <p:cNvPr id="20" name="2 Ny slide"/>
          <p:cNvPicPr>
            <a:picLocks noChangeAspect="1"/>
          </p:cNvPicPr>
          <p:nvPr userDrawn="1"/>
        </p:nvPicPr>
        <p:blipFill rotWithShape="1">
          <a:blip r:embed="rId3"/>
          <a:srcRect l="2931" r="60888"/>
          <a:stretch/>
        </p:blipFill>
        <p:spPr>
          <a:xfrm>
            <a:off x="3714595" y="3538594"/>
            <a:ext cx="363713" cy="647461"/>
          </a:xfrm>
          <a:prstGeom prst="rect">
            <a:avLst/>
          </a:prstGeom>
        </p:spPr>
      </p:pic>
      <p:pic>
        <p:nvPicPr>
          <p:cNvPr id="16" name="3 Layout"/>
          <p:cNvPicPr>
            <a:picLocks noChangeAspect="1"/>
          </p:cNvPicPr>
          <p:nvPr userDrawn="1"/>
        </p:nvPicPr>
        <p:blipFill rotWithShape="1">
          <a:blip r:embed="rId3"/>
          <a:srcRect l="36944" r="2272" b="69429"/>
          <a:stretch/>
        </p:blipFill>
        <p:spPr>
          <a:xfrm>
            <a:off x="3730060" y="4208198"/>
            <a:ext cx="593368" cy="192211"/>
          </a:xfrm>
          <a:prstGeom prst="rect">
            <a:avLst/>
          </a:prstGeom>
        </p:spPr>
      </p:pic>
      <p:pic>
        <p:nvPicPr>
          <p:cNvPr id="24" name="4 Nulstil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02763" y="5318642"/>
            <a:ext cx="547241" cy="197798"/>
          </a:xfrm>
          <a:prstGeom prst="rect">
            <a:avLst/>
          </a:prstGeom>
        </p:spPr>
      </p:pic>
      <p:pic>
        <p:nvPicPr>
          <p:cNvPr id="5" name="5 Indsæt billede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489164" y="2075087"/>
            <a:ext cx="262151" cy="256054"/>
          </a:xfrm>
          <a:prstGeom prst="rect">
            <a:avLst/>
          </a:prstGeom>
        </p:spPr>
      </p:pic>
      <p:pic>
        <p:nvPicPr>
          <p:cNvPr id="23" name="6 Beskær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469796" y="2748409"/>
            <a:ext cx="337400" cy="321707"/>
          </a:xfrm>
          <a:prstGeom prst="rect">
            <a:avLst/>
          </a:prstGeom>
        </p:spPr>
      </p:pic>
      <p:pic>
        <p:nvPicPr>
          <p:cNvPr id="2" name="7 Skalér billede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447501" y="3242399"/>
            <a:ext cx="359695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252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, billede, rø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  <a:solidFill>
            <a:schemeClr val="bg1">
              <a:lumMod val="85000"/>
            </a:schemeClr>
          </a:solidFill>
        </p:spPr>
        <p:txBody>
          <a:bodyPr lIns="144000" tIns="0" bIns="180000" anchor="b" anchorCtr="0"/>
          <a:lstStyle>
            <a:lvl1pPr marL="0" indent="0" algn="l">
              <a:buNone/>
              <a:defRPr sz="1600"/>
            </a:lvl1pPr>
          </a:lstStyle>
          <a:p>
            <a:r>
              <a:rPr lang="da-DK" dirty="0"/>
              <a:t>Klik på denne pladsholder og indsæt billede via Skyfish</a:t>
            </a:r>
          </a:p>
        </p:txBody>
      </p:sp>
      <p:sp>
        <p:nvSpPr>
          <p:cNvPr id="19" name="Titel 1"/>
          <p:cNvSpPr>
            <a:spLocks noGrp="1"/>
          </p:cNvSpPr>
          <p:nvPr>
            <p:ph type="ctrTitle"/>
          </p:nvPr>
        </p:nvSpPr>
        <p:spPr>
          <a:xfrm>
            <a:off x="1539875" y="235732"/>
            <a:ext cx="5112000" cy="5115107"/>
          </a:xfrm>
          <a:custGeom>
            <a:avLst/>
            <a:gdLst>
              <a:gd name="connsiteX0" fmla="*/ 0 w 5112000"/>
              <a:gd name="connsiteY0" fmla="*/ 0 h 5115107"/>
              <a:gd name="connsiteX1" fmla="*/ 464430 w 5112000"/>
              <a:gd name="connsiteY1" fmla="*/ 0 h 5115107"/>
              <a:gd name="connsiteX2" fmla="*/ 899842 w 5112000"/>
              <a:gd name="connsiteY2" fmla="*/ 0 h 5115107"/>
              <a:gd name="connsiteX3" fmla="*/ 1307173 w 5112000"/>
              <a:gd name="connsiteY3" fmla="*/ 0 h 5115107"/>
              <a:gd name="connsiteX4" fmla="*/ 1687360 w 5112000"/>
              <a:gd name="connsiteY4" fmla="*/ 0 h 5115107"/>
              <a:gd name="connsiteX5" fmla="*/ 2041337 w 5112000"/>
              <a:gd name="connsiteY5" fmla="*/ 0 h 5115107"/>
              <a:gd name="connsiteX6" fmla="*/ 2370041 w 5112000"/>
              <a:gd name="connsiteY6" fmla="*/ 0 h 5115107"/>
              <a:gd name="connsiteX7" fmla="*/ 2674409 w 5112000"/>
              <a:gd name="connsiteY7" fmla="*/ 0 h 5115107"/>
              <a:gd name="connsiteX8" fmla="*/ 2955375 w 5112000"/>
              <a:gd name="connsiteY8" fmla="*/ 0 h 5115107"/>
              <a:gd name="connsiteX9" fmla="*/ 3213877 w 5112000"/>
              <a:gd name="connsiteY9" fmla="*/ 0 h 5115107"/>
              <a:gd name="connsiteX10" fmla="*/ 3450850 w 5112000"/>
              <a:gd name="connsiteY10" fmla="*/ 0 h 5115107"/>
              <a:gd name="connsiteX11" fmla="*/ 3667230 w 5112000"/>
              <a:gd name="connsiteY11" fmla="*/ 0 h 5115107"/>
              <a:gd name="connsiteX12" fmla="*/ 3863953 w 5112000"/>
              <a:gd name="connsiteY12" fmla="*/ 0 h 5115107"/>
              <a:gd name="connsiteX13" fmla="*/ 4041956 w 5112000"/>
              <a:gd name="connsiteY13" fmla="*/ 0 h 5115107"/>
              <a:gd name="connsiteX14" fmla="*/ 4202174 w 5112000"/>
              <a:gd name="connsiteY14" fmla="*/ 0 h 5115107"/>
              <a:gd name="connsiteX15" fmla="*/ 4345543 w 5112000"/>
              <a:gd name="connsiteY15" fmla="*/ 0 h 5115107"/>
              <a:gd name="connsiteX16" fmla="*/ 4473000 w 5112000"/>
              <a:gd name="connsiteY16" fmla="*/ 0 h 5115107"/>
              <a:gd name="connsiteX17" fmla="*/ 4585480 w 5112000"/>
              <a:gd name="connsiteY17" fmla="*/ 0 h 5115107"/>
              <a:gd name="connsiteX18" fmla="*/ 4683920 w 5112000"/>
              <a:gd name="connsiteY18" fmla="*/ 0 h 5115107"/>
              <a:gd name="connsiteX19" fmla="*/ 4769255 w 5112000"/>
              <a:gd name="connsiteY19" fmla="*/ 0 h 5115107"/>
              <a:gd name="connsiteX20" fmla="*/ 4842422 w 5112000"/>
              <a:gd name="connsiteY20" fmla="*/ 0 h 5115107"/>
              <a:gd name="connsiteX21" fmla="*/ 4904356 w 5112000"/>
              <a:gd name="connsiteY21" fmla="*/ 0 h 5115107"/>
              <a:gd name="connsiteX22" fmla="*/ 4955994 w 5112000"/>
              <a:gd name="connsiteY22" fmla="*/ 0 h 5115107"/>
              <a:gd name="connsiteX23" fmla="*/ 4998272 w 5112000"/>
              <a:gd name="connsiteY23" fmla="*/ 0 h 5115107"/>
              <a:gd name="connsiteX24" fmla="*/ 5032125 w 5112000"/>
              <a:gd name="connsiteY24" fmla="*/ 0 h 5115107"/>
              <a:gd name="connsiteX25" fmla="*/ 5078303 w 5112000"/>
              <a:gd name="connsiteY25" fmla="*/ 0 h 5115107"/>
              <a:gd name="connsiteX26" fmla="*/ 5102016 w 5112000"/>
              <a:gd name="connsiteY26" fmla="*/ 0 h 5115107"/>
              <a:gd name="connsiteX27" fmla="*/ 5110752 w 5112000"/>
              <a:gd name="connsiteY27" fmla="*/ 0 h 5115107"/>
              <a:gd name="connsiteX28" fmla="*/ 5112000 w 5112000"/>
              <a:gd name="connsiteY28" fmla="*/ 0 h 5115107"/>
              <a:gd name="connsiteX29" fmla="*/ 5112000 w 5112000"/>
              <a:gd name="connsiteY29" fmla="*/ 402943 h 5115107"/>
              <a:gd name="connsiteX30" fmla="*/ 5112000 w 5112000"/>
              <a:gd name="connsiteY30" fmla="*/ 780710 h 5115107"/>
              <a:gd name="connsiteX31" fmla="*/ 5112000 w 5112000"/>
              <a:gd name="connsiteY31" fmla="*/ 1134114 h 5115107"/>
              <a:gd name="connsiteX32" fmla="*/ 5112000 w 5112000"/>
              <a:gd name="connsiteY32" fmla="*/ 1463966 h 5115107"/>
              <a:gd name="connsiteX33" fmla="*/ 5112000 w 5112000"/>
              <a:gd name="connsiteY33" fmla="*/ 1771080 h 5115107"/>
              <a:gd name="connsiteX34" fmla="*/ 5112000 w 5112000"/>
              <a:gd name="connsiteY34" fmla="*/ 2056266 h 5115107"/>
              <a:gd name="connsiteX35" fmla="*/ 5112000 w 5112000"/>
              <a:gd name="connsiteY35" fmla="*/ 2320338 h 5115107"/>
              <a:gd name="connsiteX36" fmla="*/ 5112000 w 5112000"/>
              <a:gd name="connsiteY36" fmla="*/ 2564106 h 5115107"/>
              <a:gd name="connsiteX37" fmla="*/ 5112000 w 5112000"/>
              <a:gd name="connsiteY37" fmla="*/ 2788385 h 5115107"/>
              <a:gd name="connsiteX38" fmla="*/ 5112000 w 5112000"/>
              <a:gd name="connsiteY38" fmla="*/ 2993984 h 5115107"/>
              <a:gd name="connsiteX39" fmla="*/ 5112000 w 5112000"/>
              <a:gd name="connsiteY39" fmla="*/ 3181717 h 5115107"/>
              <a:gd name="connsiteX40" fmla="*/ 5112000 w 5112000"/>
              <a:gd name="connsiteY40" fmla="*/ 3352396 h 5115107"/>
              <a:gd name="connsiteX41" fmla="*/ 5112000 w 5112000"/>
              <a:gd name="connsiteY41" fmla="*/ 3506832 h 5115107"/>
              <a:gd name="connsiteX42" fmla="*/ 5112000 w 5112000"/>
              <a:gd name="connsiteY42" fmla="*/ 3645839 h 5115107"/>
              <a:gd name="connsiteX43" fmla="*/ 5112000 w 5112000"/>
              <a:gd name="connsiteY43" fmla="*/ 3770227 h 5115107"/>
              <a:gd name="connsiteX44" fmla="*/ 5112000 w 5112000"/>
              <a:gd name="connsiteY44" fmla="*/ 3880810 h 5115107"/>
              <a:gd name="connsiteX45" fmla="*/ 5112000 w 5112000"/>
              <a:gd name="connsiteY45" fmla="*/ 3978398 h 5115107"/>
              <a:gd name="connsiteX46" fmla="*/ 5112000 w 5112000"/>
              <a:gd name="connsiteY46" fmla="*/ 4063806 h 5115107"/>
              <a:gd name="connsiteX47" fmla="*/ 5112000 w 5112000"/>
              <a:gd name="connsiteY47" fmla="*/ 4137843 h 5115107"/>
              <a:gd name="connsiteX48" fmla="*/ 5112000 w 5112000"/>
              <a:gd name="connsiteY48" fmla="*/ 4201323 h 5115107"/>
              <a:gd name="connsiteX49" fmla="*/ 5112000 w 5112000"/>
              <a:gd name="connsiteY49" fmla="*/ 4255058 h 5115107"/>
              <a:gd name="connsiteX50" fmla="*/ 5112000 w 5112000"/>
              <a:gd name="connsiteY50" fmla="*/ 4299859 h 5115107"/>
              <a:gd name="connsiteX51" fmla="*/ 5112000 w 5112000"/>
              <a:gd name="connsiteY51" fmla="*/ 4336540 h 5115107"/>
              <a:gd name="connsiteX52" fmla="*/ 5112000 w 5112000"/>
              <a:gd name="connsiteY52" fmla="*/ 4365911 h 5115107"/>
              <a:gd name="connsiteX53" fmla="*/ 5112000 w 5112000"/>
              <a:gd name="connsiteY53" fmla="*/ 4405975 h 5115107"/>
              <a:gd name="connsiteX54" fmla="*/ 5112000 w 5112000"/>
              <a:gd name="connsiteY54" fmla="*/ 4426549 h 5115107"/>
              <a:gd name="connsiteX55" fmla="*/ 5112000 w 5112000"/>
              <a:gd name="connsiteY55" fmla="*/ 4434128 h 5115107"/>
              <a:gd name="connsiteX56" fmla="*/ 5112000 w 5112000"/>
              <a:gd name="connsiteY56" fmla="*/ 4435211 h 5115107"/>
              <a:gd name="connsiteX57" fmla="*/ 4432517 w 5112000"/>
              <a:gd name="connsiteY57" fmla="*/ 5115107 h 5115107"/>
              <a:gd name="connsiteX58" fmla="*/ 0 w 5112000"/>
              <a:gd name="connsiteY58" fmla="*/ 5115107 h 5115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112000" h="5115107">
                <a:moveTo>
                  <a:pt x="0" y="0"/>
                </a:moveTo>
                <a:lnTo>
                  <a:pt x="464430" y="0"/>
                </a:lnTo>
                <a:lnTo>
                  <a:pt x="899842" y="0"/>
                </a:lnTo>
                <a:lnTo>
                  <a:pt x="1307173" y="0"/>
                </a:lnTo>
                <a:lnTo>
                  <a:pt x="1687360" y="0"/>
                </a:lnTo>
                <a:lnTo>
                  <a:pt x="2041337" y="0"/>
                </a:lnTo>
                <a:lnTo>
                  <a:pt x="2370041" y="0"/>
                </a:lnTo>
                <a:lnTo>
                  <a:pt x="2674409" y="0"/>
                </a:lnTo>
                <a:lnTo>
                  <a:pt x="2955375" y="0"/>
                </a:lnTo>
                <a:lnTo>
                  <a:pt x="3213877" y="0"/>
                </a:lnTo>
                <a:lnTo>
                  <a:pt x="3450850" y="0"/>
                </a:lnTo>
                <a:lnTo>
                  <a:pt x="3667230" y="0"/>
                </a:lnTo>
                <a:lnTo>
                  <a:pt x="3863953" y="0"/>
                </a:lnTo>
                <a:lnTo>
                  <a:pt x="4041956" y="0"/>
                </a:lnTo>
                <a:lnTo>
                  <a:pt x="4202174" y="0"/>
                </a:lnTo>
                <a:lnTo>
                  <a:pt x="4345543" y="0"/>
                </a:lnTo>
                <a:lnTo>
                  <a:pt x="4473000" y="0"/>
                </a:lnTo>
                <a:lnTo>
                  <a:pt x="4585480" y="0"/>
                </a:lnTo>
                <a:lnTo>
                  <a:pt x="4683920" y="0"/>
                </a:lnTo>
                <a:lnTo>
                  <a:pt x="4769255" y="0"/>
                </a:lnTo>
                <a:lnTo>
                  <a:pt x="4842422" y="0"/>
                </a:lnTo>
                <a:lnTo>
                  <a:pt x="4904356" y="0"/>
                </a:lnTo>
                <a:lnTo>
                  <a:pt x="4955994" y="0"/>
                </a:lnTo>
                <a:lnTo>
                  <a:pt x="4998272" y="0"/>
                </a:lnTo>
                <a:lnTo>
                  <a:pt x="5032125" y="0"/>
                </a:lnTo>
                <a:lnTo>
                  <a:pt x="5078303" y="0"/>
                </a:lnTo>
                <a:lnTo>
                  <a:pt x="5102016" y="0"/>
                </a:lnTo>
                <a:lnTo>
                  <a:pt x="5110752" y="0"/>
                </a:lnTo>
                <a:lnTo>
                  <a:pt x="5112000" y="0"/>
                </a:lnTo>
                <a:lnTo>
                  <a:pt x="5112000" y="402943"/>
                </a:lnTo>
                <a:lnTo>
                  <a:pt x="5112000" y="780710"/>
                </a:lnTo>
                <a:lnTo>
                  <a:pt x="5112000" y="1134114"/>
                </a:lnTo>
                <a:lnTo>
                  <a:pt x="5112000" y="1463966"/>
                </a:lnTo>
                <a:lnTo>
                  <a:pt x="5112000" y="1771080"/>
                </a:lnTo>
                <a:lnTo>
                  <a:pt x="5112000" y="2056266"/>
                </a:lnTo>
                <a:lnTo>
                  <a:pt x="5112000" y="2320338"/>
                </a:lnTo>
                <a:lnTo>
                  <a:pt x="5112000" y="2564106"/>
                </a:lnTo>
                <a:lnTo>
                  <a:pt x="5112000" y="2788385"/>
                </a:lnTo>
                <a:lnTo>
                  <a:pt x="5112000" y="2993984"/>
                </a:lnTo>
                <a:lnTo>
                  <a:pt x="5112000" y="3181717"/>
                </a:lnTo>
                <a:lnTo>
                  <a:pt x="5112000" y="3352396"/>
                </a:lnTo>
                <a:lnTo>
                  <a:pt x="5112000" y="3506832"/>
                </a:lnTo>
                <a:lnTo>
                  <a:pt x="5112000" y="3645839"/>
                </a:lnTo>
                <a:lnTo>
                  <a:pt x="5112000" y="3770227"/>
                </a:lnTo>
                <a:lnTo>
                  <a:pt x="5112000" y="3880810"/>
                </a:lnTo>
                <a:lnTo>
                  <a:pt x="5112000" y="3978398"/>
                </a:lnTo>
                <a:lnTo>
                  <a:pt x="5112000" y="4063806"/>
                </a:lnTo>
                <a:lnTo>
                  <a:pt x="5112000" y="4137843"/>
                </a:lnTo>
                <a:lnTo>
                  <a:pt x="5112000" y="4201323"/>
                </a:lnTo>
                <a:lnTo>
                  <a:pt x="5112000" y="4255058"/>
                </a:lnTo>
                <a:lnTo>
                  <a:pt x="5112000" y="4299859"/>
                </a:lnTo>
                <a:lnTo>
                  <a:pt x="5112000" y="4336540"/>
                </a:lnTo>
                <a:lnTo>
                  <a:pt x="5112000" y="4365911"/>
                </a:lnTo>
                <a:lnTo>
                  <a:pt x="5112000" y="4405975"/>
                </a:lnTo>
                <a:lnTo>
                  <a:pt x="5112000" y="4426549"/>
                </a:lnTo>
                <a:lnTo>
                  <a:pt x="5112000" y="4434128"/>
                </a:lnTo>
                <a:lnTo>
                  <a:pt x="5112000" y="4435211"/>
                </a:lnTo>
                <a:cubicBezTo>
                  <a:pt x="4848462" y="4698909"/>
                  <a:pt x="4699230" y="4848232"/>
                  <a:pt x="4432517" y="5115107"/>
                </a:cubicBezTo>
                <a:cubicBezTo>
                  <a:pt x="0" y="5115107"/>
                  <a:pt x="0" y="5115107"/>
                  <a:pt x="0" y="5115107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302400" tIns="216000" rIns="302400" bIns="2520000" anchor="t" anchorCtr="0">
            <a:noAutofit/>
          </a:bodyPr>
          <a:lstStyle>
            <a:lvl1pPr algn="l">
              <a:defRPr sz="3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9875" y="2433866"/>
            <a:ext cx="5112000" cy="1655762"/>
          </a:xfrm>
        </p:spPr>
        <p:txBody>
          <a:bodyPr lIns="302400" rIns="302400"/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solidFill>
                  <a:schemeClr val="bg2"/>
                </a:solidFill>
              </a:defRPr>
            </a:lvl1pPr>
            <a:lvl2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2pPr>
            <a:lvl3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3pPr>
            <a:lvl4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4pPr>
            <a:lvl5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5pPr>
            <a:lvl6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6pPr>
            <a:lvl7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7pPr>
            <a:lvl8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8pPr>
            <a:lvl9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/>
              <a:t>Click to edit Master subtitle style</a:t>
            </a:r>
            <a:endParaRPr lang="da-DK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539876" y="4387554"/>
            <a:ext cx="4437178" cy="391432"/>
          </a:xfrm>
        </p:spPr>
        <p:txBody>
          <a:bodyPr lIns="302400" anchor="b" anchorCtr="0"/>
          <a:lstStyle>
            <a:lvl1pPr marL="0" indent="0" rtl="0">
              <a:lnSpc>
                <a:spcPct val="104000"/>
              </a:lnSpc>
              <a:buNone/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da-DK" dirty="0"/>
              <a:t>Indsæt navn og efternavn</a:t>
            </a:r>
          </a:p>
        </p:txBody>
      </p:sp>
      <p:sp>
        <p:nvSpPr>
          <p:cNvPr id="16" name="Placeholder logo"/>
          <p:cNvSpPr>
            <a:spLocks noGrp="1"/>
          </p:cNvSpPr>
          <p:nvPr>
            <p:ph type="body" sz="quarter" idx="19" hasCustomPrompt="1"/>
          </p:nvPr>
        </p:nvSpPr>
        <p:spPr>
          <a:xfrm>
            <a:off x="10809164" y="398179"/>
            <a:ext cx="1051200" cy="1486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US" dirty="0"/>
              <a:t>.</a:t>
            </a:r>
            <a:endParaRPr lang="da-DK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-1" y="-300028"/>
            <a:ext cx="11880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200" b="1" dirty="0"/>
              <a:t>Bemærk</a:t>
            </a:r>
            <a:r>
              <a:rPr lang="da-DK" sz="1200" dirty="0"/>
              <a:t>: Tekstboksen kan ﬂyttes rundt ift. billedet, vælg boksen</a:t>
            </a:r>
            <a:r>
              <a:rPr lang="da-DK" sz="1200" baseline="0" dirty="0"/>
              <a:t> og al teksten i boksen</a:t>
            </a:r>
            <a:r>
              <a:rPr lang="da-DK" sz="1200" dirty="0"/>
              <a:t>. Farven på tekst og tekstboks kan ændres til hvid/rød/grå.</a:t>
            </a:r>
          </a:p>
        </p:txBody>
      </p:sp>
      <p:sp>
        <p:nvSpPr>
          <p:cNvPr id="12" name="Date_DateCustomA"/>
          <p:cNvSpPr>
            <a:spLocks noGrp="1"/>
          </p:cNvSpPr>
          <p:nvPr>
            <p:ph type="dt" sz="half" idx="10"/>
          </p:nvPr>
        </p:nvSpPr>
        <p:spPr>
          <a:xfrm>
            <a:off x="1539875" y="4840650"/>
            <a:ext cx="4438460" cy="180000"/>
          </a:xfrm>
          <a:prstGeom prst="rect">
            <a:avLst/>
          </a:prstGeom>
        </p:spPr>
        <p:txBody>
          <a:bodyPr lIns="302400"/>
          <a:lstStyle>
            <a:lvl1pPr rtl="0">
              <a:defRPr sz="1600">
                <a:solidFill>
                  <a:schemeClr val="bg2"/>
                </a:solidFill>
              </a:defRPr>
            </a:lvl1pPr>
          </a:lstStyle>
          <a:p>
            <a:fld id="{B19B2349-6166-47B9-B735-13226159C510}" type="datetime2">
              <a:rPr lang="da-DK" smtClean="0"/>
              <a:t>11. februar 2025</a:t>
            </a:fld>
            <a:endParaRPr lang="da-DK" dirty="0"/>
          </a:p>
        </p:txBody>
      </p:sp>
      <p:sp>
        <p:nvSpPr>
          <p:cNvPr id="13" name="Slide Number Placeholder 5" hidden="1"/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" b="1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24C8C45C-947F-4981-8B3F-4F32E973C901}" type="slidenum">
              <a:rPr lang="da-DK" smtClean="0"/>
              <a:pPr rtl="0"/>
              <a:t>‹nr.›</a:t>
            </a:fld>
            <a:endParaRPr lang="da-DK" dirty="0"/>
          </a:p>
        </p:txBody>
      </p:sp>
      <p:sp>
        <p:nvSpPr>
          <p:cNvPr id="14" name="Footer Placeholder 4" hidden="1"/>
          <p:cNvSpPr>
            <a:spLocks noGrp="1"/>
          </p:cNvSpPr>
          <p:nvPr>
            <p:ph type="ftr" sz="quarter" idx="3"/>
          </p:nvPr>
        </p:nvSpPr>
        <p:spPr>
          <a:xfrm>
            <a:off x="0" y="70644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 rtl="0">
              <a:defRPr sz="100">
                <a:noFill/>
              </a:defRPr>
            </a:lvl1pPr>
          </a:lstStyle>
          <a:p>
            <a:r>
              <a:rPr lang="en-US"/>
              <a:t>Version 1 from 22. august 2023</a:t>
            </a:r>
            <a:endParaRPr lang="da-DK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9154950" y="-300028"/>
            <a:ext cx="160500" cy="160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0" name="Rectangle 19"/>
          <p:cNvSpPr/>
          <p:nvPr userDrawn="1"/>
        </p:nvSpPr>
        <p:spPr>
          <a:xfrm>
            <a:off x="9353603" y="-300028"/>
            <a:ext cx="160500" cy="160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1" name="Rectangle 20"/>
          <p:cNvSpPr/>
          <p:nvPr userDrawn="1"/>
        </p:nvSpPr>
        <p:spPr>
          <a:xfrm>
            <a:off x="9552256" y="-300028"/>
            <a:ext cx="160500" cy="160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2284076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, billede, hvi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  <a:solidFill>
            <a:schemeClr val="bg1">
              <a:lumMod val="85000"/>
            </a:schemeClr>
          </a:solidFill>
        </p:spPr>
        <p:txBody>
          <a:bodyPr lIns="144000" tIns="0" bIns="180000" anchor="b" anchorCtr="0"/>
          <a:lstStyle>
            <a:lvl1pPr marL="0" indent="0" algn="l">
              <a:buNone/>
              <a:defRPr sz="1600"/>
            </a:lvl1pPr>
          </a:lstStyle>
          <a:p>
            <a:r>
              <a:rPr lang="da-DK" dirty="0"/>
              <a:t>Klik på denne pladsholder og indsæt billede via Skyfish</a:t>
            </a:r>
          </a:p>
        </p:txBody>
      </p:sp>
      <p:sp>
        <p:nvSpPr>
          <p:cNvPr id="19" name="Titel 1"/>
          <p:cNvSpPr>
            <a:spLocks noGrp="1"/>
          </p:cNvSpPr>
          <p:nvPr>
            <p:ph type="ctrTitle"/>
          </p:nvPr>
        </p:nvSpPr>
        <p:spPr>
          <a:xfrm>
            <a:off x="1539875" y="235732"/>
            <a:ext cx="5112000" cy="5115107"/>
          </a:xfrm>
          <a:custGeom>
            <a:avLst/>
            <a:gdLst>
              <a:gd name="connsiteX0" fmla="*/ 0 w 5112000"/>
              <a:gd name="connsiteY0" fmla="*/ 0 h 5115107"/>
              <a:gd name="connsiteX1" fmla="*/ 464430 w 5112000"/>
              <a:gd name="connsiteY1" fmla="*/ 0 h 5115107"/>
              <a:gd name="connsiteX2" fmla="*/ 899842 w 5112000"/>
              <a:gd name="connsiteY2" fmla="*/ 0 h 5115107"/>
              <a:gd name="connsiteX3" fmla="*/ 1307173 w 5112000"/>
              <a:gd name="connsiteY3" fmla="*/ 0 h 5115107"/>
              <a:gd name="connsiteX4" fmla="*/ 1687360 w 5112000"/>
              <a:gd name="connsiteY4" fmla="*/ 0 h 5115107"/>
              <a:gd name="connsiteX5" fmla="*/ 2041337 w 5112000"/>
              <a:gd name="connsiteY5" fmla="*/ 0 h 5115107"/>
              <a:gd name="connsiteX6" fmla="*/ 2370041 w 5112000"/>
              <a:gd name="connsiteY6" fmla="*/ 0 h 5115107"/>
              <a:gd name="connsiteX7" fmla="*/ 2674409 w 5112000"/>
              <a:gd name="connsiteY7" fmla="*/ 0 h 5115107"/>
              <a:gd name="connsiteX8" fmla="*/ 2955375 w 5112000"/>
              <a:gd name="connsiteY8" fmla="*/ 0 h 5115107"/>
              <a:gd name="connsiteX9" fmla="*/ 3213877 w 5112000"/>
              <a:gd name="connsiteY9" fmla="*/ 0 h 5115107"/>
              <a:gd name="connsiteX10" fmla="*/ 3450850 w 5112000"/>
              <a:gd name="connsiteY10" fmla="*/ 0 h 5115107"/>
              <a:gd name="connsiteX11" fmla="*/ 3667230 w 5112000"/>
              <a:gd name="connsiteY11" fmla="*/ 0 h 5115107"/>
              <a:gd name="connsiteX12" fmla="*/ 3863953 w 5112000"/>
              <a:gd name="connsiteY12" fmla="*/ 0 h 5115107"/>
              <a:gd name="connsiteX13" fmla="*/ 4041956 w 5112000"/>
              <a:gd name="connsiteY13" fmla="*/ 0 h 5115107"/>
              <a:gd name="connsiteX14" fmla="*/ 4202174 w 5112000"/>
              <a:gd name="connsiteY14" fmla="*/ 0 h 5115107"/>
              <a:gd name="connsiteX15" fmla="*/ 4345543 w 5112000"/>
              <a:gd name="connsiteY15" fmla="*/ 0 h 5115107"/>
              <a:gd name="connsiteX16" fmla="*/ 4473000 w 5112000"/>
              <a:gd name="connsiteY16" fmla="*/ 0 h 5115107"/>
              <a:gd name="connsiteX17" fmla="*/ 4585480 w 5112000"/>
              <a:gd name="connsiteY17" fmla="*/ 0 h 5115107"/>
              <a:gd name="connsiteX18" fmla="*/ 4683920 w 5112000"/>
              <a:gd name="connsiteY18" fmla="*/ 0 h 5115107"/>
              <a:gd name="connsiteX19" fmla="*/ 4769255 w 5112000"/>
              <a:gd name="connsiteY19" fmla="*/ 0 h 5115107"/>
              <a:gd name="connsiteX20" fmla="*/ 4842422 w 5112000"/>
              <a:gd name="connsiteY20" fmla="*/ 0 h 5115107"/>
              <a:gd name="connsiteX21" fmla="*/ 4904356 w 5112000"/>
              <a:gd name="connsiteY21" fmla="*/ 0 h 5115107"/>
              <a:gd name="connsiteX22" fmla="*/ 4955994 w 5112000"/>
              <a:gd name="connsiteY22" fmla="*/ 0 h 5115107"/>
              <a:gd name="connsiteX23" fmla="*/ 4998272 w 5112000"/>
              <a:gd name="connsiteY23" fmla="*/ 0 h 5115107"/>
              <a:gd name="connsiteX24" fmla="*/ 5032125 w 5112000"/>
              <a:gd name="connsiteY24" fmla="*/ 0 h 5115107"/>
              <a:gd name="connsiteX25" fmla="*/ 5078303 w 5112000"/>
              <a:gd name="connsiteY25" fmla="*/ 0 h 5115107"/>
              <a:gd name="connsiteX26" fmla="*/ 5102016 w 5112000"/>
              <a:gd name="connsiteY26" fmla="*/ 0 h 5115107"/>
              <a:gd name="connsiteX27" fmla="*/ 5110752 w 5112000"/>
              <a:gd name="connsiteY27" fmla="*/ 0 h 5115107"/>
              <a:gd name="connsiteX28" fmla="*/ 5112000 w 5112000"/>
              <a:gd name="connsiteY28" fmla="*/ 0 h 5115107"/>
              <a:gd name="connsiteX29" fmla="*/ 5112000 w 5112000"/>
              <a:gd name="connsiteY29" fmla="*/ 402943 h 5115107"/>
              <a:gd name="connsiteX30" fmla="*/ 5112000 w 5112000"/>
              <a:gd name="connsiteY30" fmla="*/ 780710 h 5115107"/>
              <a:gd name="connsiteX31" fmla="*/ 5112000 w 5112000"/>
              <a:gd name="connsiteY31" fmla="*/ 1134114 h 5115107"/>
              <a:gd name="connsiteX32" fmla="*/ 5112000 w 5112000"/>
              <a:gd name="connsiteY32" fmla="*/ 1463966 h 5115107"/>
              <a:gd name="connsiteX33" fmla="*/ 5112000 w 5112000"/>
              <a:gd name="connsiteY33" fmla="*/ 1771080 h 5115107"/>
              <a:gd name="connsiteX34" fmla="*/ 5112000 w 5112000"/>
              <a:gd name="connsiteY34" fmla="*/ 2056266 h 5115107"/>
              <a:gd name="connsiteX35" fmla="*/ 5112000 w 5112000"/>
              <a:gd name="connsiteY35" fmla="*/ 2320338 h 5115107"/>
              <a:gd name="connsiteX36" fmla="*/ 5112000 w 5112000"/>
              <a:gd name="connsiteY36" fmla="*/ 2564106 h 5115107"/>
              <a:gd name="connsiteX37" fmla="*/ 5112000 w 5112000"/>
              <a:gd name="connsiteY37" fmla="*/ 2788385 h 5115107"/>
              <a:gd name="connsiteX38" fmla="*/ 5112000 w 5112000"/>
              <a:gd name="connsiteY38" fmla="*/ 2993984 h 5115107"/>
              <a:gd name="connsiteX39" fmla="*/ 5112000 w 5112000"/>
              <a:gd name="connsiteY39" fmla="*/ 3181717 h 5115107"/>
              <a:gd name="connsiteX40" fmla="*/ 5112000 w 5112000"/>
              <a:gd name="connsiteY40" fmla="*/ 3352396 h 5115107"/>
              <a:gd name="connsiteX41" fmla="*/ 5112000 w 5112000"/>
              <a:gd name="connsiteY41" fmla="*/ 3506832 h 5115107"/>
              <a:gd name="connsiteX42" fmla="*/ 5112000 w 5112000"/>
              <a:gd name="connsiteY42" fmla="*/ 3645839 h 5115107"/>
              <a:gd name="connsiteX43" fmla="*/ 5112000 w 5112000"/>
              <a:gd name="connsiteY43" fmla="*/ 3770227 h 5115107"/>
              <a:gd name="connsiteX44" fmla="*/ 5112000 w 5112000"/>
              <a:gd name="connsiteY44" fmla="*/ 3880810 h 5115107"/>
              <a:gd name="connsiteX45" fmla="*/ 5112000 w 5112000"/>
              <a:gd name="connsiteY45" fmla="*/ 3978398 h 5115107"/>
              <a:gd name="connsiteX46" fmla="*/ 5112000 w 5112000"/>
              <a:gd name="connsiteY46" fmla="*/ 4063806 h 5115107"/>
              <a:gd name="connsiteX47" fmla="*/ 5112000 w 5112000"/>
              <a:gd name="connsiteY47" fmla="*/ 4137843 h 5115107"/>
              <a:gd name="connsiteX48" fmla="*/ 5112000 w 5112000"/>
              <a:gd name="connsiteY48" fmla="*/ 4201323 h 5115107"/>
              <a:gd name="connsiteX49" fmla="*/ 5112000 w 5112000"/>
              <a:gd name="connsiteY49" fmla="*/ 4255058 h 5115107"/>
              <a:gd name="connsiteX50" fmla="*/ 5112000 w 5112000"/>
              <a:gd name="connsiteY50" fmla="*/ 4299859 h 5115107"/>
              <a:gd name="connsiteX51" fmla="*/ 5112000 w 5112000"/>
              <a:gd name="connsiteY51" fmla="*/ 4336540 h 5115107"/>
              <a:gd name="connsiteX52" fmla="*/ 5112000 w 5112000"/>
              <a:gd name="connsiteY52" fmla="*/ 4365911 h 5115107"/>
              <a:gd name="connsiteX53" fmla="*/ 5112000 w 5112000"/>
              <a:gd name="connsiteY53" fmla="*/ 4405975 h 5115107"/>
              <a:gd name="connsiteX54" fmla="*/ 5112000 w 5112000"/>
              <a:gd name="connsiteY54" fmla="*/ 4426549 h 5115107"/>
              <a:gd name="connsiteX55" fmla="*/ 5112000 w 5112000"/>
              <a:gd name="connsiteY55" fmla="*/ 4434128 h 5115107"/>
              <a:gd name="connsiteX56" fmla="*/ 5112000 w 5112000"/>
              <a:gd name="connsiteY56" fmla="*/ 4435211 h 5115107"/>
              <a:gd name="connsiteX57" fmla="*/ 4432517 w 5112000"/>
              <a:gd name="connsiteY57" fmla="*/ 5115107 h 5115107"/>
              <a:gd name="connsiteX58" fmla="*/ 0 w 5112000"/>
              <a:gd name="connsiteY58" fmla="*/ 5115107 h 5115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112000" h="5115107">
                <a:moveTo>
                  <a:pt x="0" y="0"/>
                </a:moveTo>
                <a:lnTo>
                  <a:pt x="464430" y="0"/>
                </a:lnTo>
                <a:lnTo>
                  <a:pt x="899842" y="0"/>
                </a:lnTo>
                <a:lnTo>
                  <a:pt x="1307173" y="0"/>
                </a:lnTo>
                <a:lnTo>
                  <a:pt x="1687360" y="0"/>
                </a:lnTo>
                <a:lnTo>
                  <a:pt x="2041337" y="0"/>
                </a:lnTo>
                <a:lnTo>
                  <a:pt x="2370041" y="0"/>
                </a:lnTo>
                <a:lnTo>
                  <a:pt x="2674409" y="0"/>
                </a:lnTo>
                <a:lnTo>
                  <a:pt x="2955375" y="0"/>
                </a:lnTo>
                <a:lnTo>
                  <a:pt x="3213877" y="0"/>
                </a:lnTo>
                <a:lnTo>
                  <a:pt x="3450850" y="0"/>
                </a:lnTo>
                <a:lnTo>
                  <a:pt x="3667230" y="0"/>
                </a:lnTo>
                <a:lnTo>
                  <a:pt x="3863953" y="0"/>
                </a:lnTo>
                <a:lnTo>
                  <a:pt x="4041956" y="0"/>
                </a:lnTo>
                <a:lnTo>
                  <a:pt x="4202174" y="0"/>
                </a:lnTo>
                <a:lnTo>
                  <a:pt x="4345543" y="0"/>
                </a:lnTo>
                <a:lnTo>
                  <a:pt x="4473000" y="0"/>
                </a:lnTo>
                <a:lnTo>
                  <a:pt x="4585480" y="0"/>
                </a:lnTo>
                <a:lnTo>
                  <a:pt x="4683920" y="0"/>
                </a:lnTo>
                <a:lnTo>
                  <a:pt x="4769255" y="0"/>
                </a:lnTo>
                <a:lnTo>
                  <a:pt x="4842422" y="0"/>
                </a:lnTo>
                <a:lnTo>
                  <a:pt x="4904356" y="0"/>
                </a:lnTo>
                <a:lnTo>
                  <a:pt x="4955994" y="0"/>
                </a:lnTo>
                <a:lnTo>
                  <a:pt x="4998272" y="0"/>
                </a:lnTo>
                <a:lnTo>
                  <a:pt x="5032125" y="0"/>
                </a:lnTo>
                <a:lnTo>
                  <a:pt x="5078303" y="0"/>
                </a:lnTo>
                <a:lnTo>
                  <a:pt x="5102016" y="0"/>
                </a:lnTo>
                <a:lnTo>
                  <a:pt x="5110752" y="0"/>
                </a:lnTo>
                <a:lnTo>
                  <a:pt x="5112000" y="0"/>
                </a:lnTo>
                <a:lnTo>
                  <a:pt x="5112000" y="402943"/>
                </a:lnTo>
                <a:lnTo>
                  <a:pt x="5112000" y="780710"/>
                </a:lnTo>
                <a:lnTo>
                  <a:pt x="5112000" y="1134114"/>
                </a:lnTo>
                <a:lnTo>
                  <a:pt x="5112000" y="1463966"/>
                </a:lnTo>
                <a:lnTo>
                  <a:pt x="5112000" y="1771080"/>
                </a:lnTo>
                <a:lnTo>
                  <a:pt x="5112000" y="2056266"/>
                </a:lnTo>
                <a:lnTo>
                  <a:pt x="5112000" y="2320338"/>
                </a:lnTo>
                <a:lnTo>
                  <a:pt x="5112000" y="2564106"/>
                </a:lnTo>
                <a:lnTo>
                  <a:pt x="5112000" y="2788385"/>
                </a:lnTo>
                <a:lnTo>
                  <a:pt x="5112000" y="2993984"/>
                </a:lnTo>
                <a:lnTo>
                  <a:pt x="5112000" y="3181717"/>
                </a:lnTo>
                <a:lnTo>
                  <a:pt x="5112000" y="3352396"/>
                </a:lnTo>
                <a:lnTo>
                  <a:pt x="5112000" y="3506832"/>
                </a:lnTo>
                <a:lnTo>
                  <a:pt x="5112000" y="3645839"/>
                </a:lnTo>
                <a:lnTo>
                  <a:pt x="5112000" y="3770227"/>
                </a:lnTo>
                <a:lnTo>
                  <a:pt x="5112000" y="3880810"/>
                </a:lnTo>
                <a:lnTo>
                  <a:pt x="5112000" y="3978398"/>
                </a:lnTo>
                <a:lnTo>
                  <a:pt x="5112000" y="4063806"/>
                </a:lnTo>
                <a:lnTo>
                  <a:pt x="5112000" y="4137843"/>
                </a:lnTo>
                <a:lnTo>
                  <a:pt x="5112000" y="4201323"/>
                </a:lnTo>
                <a:lnTo>
                  <a:pt x="5112000" y="4255058"/>
                </a:lnTo>
                <a:lnTo>
                  <a:pt x="5112000" y="4299859"/>
                </a:lnTo>
                <a:lnTo>
                  <a:pt x="5112000" y="4336540"/>
                </a:lnTo>
                <a:lnTo>
                  <a:pt x="5112000" y="4365911"/>
                </a:lnTo>
                <a:lnTo>
                  <a:pt x="5112000" y="4405975"/>
                </a:lnTo>
                <a:lnTo>
                  <a:pt x="5112000" y="4426549"/>
                </a:lnTo>
                <a:lnTo>
                  <a:pt x="5112000" y="4434128"/>
                </a:lnTo>
                <a:lnTo>
                  <a:pt x="5112000" y="4435211"/>
                </a:lnTo>
                <a:cubicBezTo>
                  <a:pt x="4848462" y="4698909"/>
                  <a:pt x="4699230" y="4848232"/>
                  <a:pt x="4432517" y="5115107"/>
                </a:cubicBezTo>
                <a:cubicBezTo>
                  <a:pt x="0" y="5115107"/>
                  <a:pt x="0" y="5115107"/>
                  <a:pt x="0" y="5115107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302400" tIns="216000" rIns="302400" bIns="2520000" anchor="t" anchorCtr="0">
            <a:noAutofit/>
          </a:bodyPr>
          <a:lstStyle>
            <a:lvl1pPr algn="l">
              <a:defRPr sz="3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9875" y="2433866"/>
            <a:ext cx="5112000" cy="1655762"/>
          </a:xfrm>
        </p:spPr>
        <p:txBody>
          <a:bodyPr lIns="302400" rIns="302400"/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solidFill>
                  <a:schemeClr val="bg2"/>
                </a:solidFill>
              </a:defRPr>
            </a:lvl1pPr>
            <a:lvl2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2pPr>
            <a:lvl3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3pPr>
            <a:lvl4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4pPr>
            <a:lvl5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5pPr>
            <a:lvl6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6pPr>
            <a:lvl7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7pPr>
            <a:lvl8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8pPr>
            <a:lvl9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/>
              <a:t>Click to edit Master subtitle style</a:t>
            </a:r>
            <a:endParaRPr lang="da-DK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539876" y="4387554"/>
            <a:ext cx="4437178" cy="391432"/>
          </a:xfrm>
        </p:spPr>
        <p:txBody>
          <a:bodyPr lIns="302400" anchor="b" anchorCtr="0"/>
          <a:lstStyle>
            <a:lvl1pPr marL="0" indent="0" rtl="0">
              <a:lnSpc>
                <a:spcPct val="104000"/>
              </a:lnSpc>
              <a:buNone/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da-DK" dirty="0"/>
              <a:t>Indsæt navn og efternavn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-1" y="-300028"/>
            <a:ext cx="11880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200" b="1" dirty="0"/>
              <a:t>Bemærk</a:t>
            </a:r>
            <a:r>
              <a:rPr lang="da-DK" sz="1200" dirty="0"/>
              <a:t>: Tekstboksen kan ﬂyttes rundt ift. billedet, vælg boksen</a:t>
            </a:r>
            <a:r>
              <a:rPr lang="da-DK" sz="1200" baseline="0" dirty="0"/>
              <a:t> og al teksten i boksen</a:t>
            </a:r>
            <a:r>
              <a:rPr lang="da-DK" sz="1200" dirty="0"/>
              <a:t>. Farven på tekst og tekstboks kan ændres til hvid/rød/grå.</a:t>
            </a:r>
          </a:p>
        </p:txBody>
      </p:sp>
      <p:sp>
        <p:nvSpPr>
          <p:cNvPr id="12" name="Date_DateCustomA"/>
          <p:cNvSpPr>
            <a:spLocks noGrp="1"/>
          </p:cNvSpPr>
          <p:nvPr>
            <p:ph type="dt" sz="half" idx="10"/>
          </p:nvPr>
        </p:nvSpPr>
        <p:spPr>
          <a:xfrm>
            <a:off x="1539875" y="4840650"/>
            <a:ext cx="4438460" cy="180000"/>
          </a:xfrm>
          <a:prstGeom prst="rect">
            <a:avLst/>
          </a:prstGeom>
        </p:spPr>
        <p:txBody>
          <a:bodyPr lIns="302400"/>
          <a:lstStyle>
            <a:lvl1pPr rtl="0">
              <a:defRPr sz="1600">
                <a:solidFill>
                  <a:schemeClr val="bg2"/>
                </a:solidFill>
              </a:defRPr>
            </a:lvl1pPr>
          </a:lstStyle>
          <a:p>
            <a:fld id="{F7103692-C90D-4B01-A432-144F54DF64F7}" type="datetime2">
              <a:rPr lang="da-DK" smtClean="0"/>
              <a:t>11. februar 2025</a:t>
            </a:fld>
            <a:endParaRPr lang="da-DK" dirty="0"/>
          </a:p>
        </p:txBody>
      </p:sp>
      <p:sp>
        <p:nvSpPr>
          <p:cNvPr id="13" name="Slide Number Placeholder 5" hidden="1"/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" b="1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24C8C45C-947F-4981-8B3F-4F32E973C901}" type="slidenum">
              <a:rPr lang="da-DK" smtClean="0"/>
              <a:pPr rtl="0"/>
              <a:t>‹nr.›</a:t>
            </a:fld>
            <a:endParaRPr lang="da-DK" dirty="0"/>
          </a:p>
        </p:txBody>
      </p:sp>
      <p:sp>
        <p:nvSpPr>
          <p:cNvPr id="14" name="Footer Placeholder 4" hidden="1"/>
          <p:cNvSpPr>
            <a:spLocks noGrp="1"/>
          </p:cNvSpPr>
          <p:nvPr>
            <p:ph type="ftr" sz="quarter" idx="3"/>
          </p:nvPr>
        </p:nvSpPr>
        <p:spPr>
          <a:xfrm>
            <a:off x="0" y="70644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 rtl="0">
              <a:defRPr sz="100">
                <a:noFill/>
              </a:defRPr>
            </a:lvl1pPr>
          </a:lstStyle>
          <a:p>
            <a:r>
              <a:rPr lang="en-US"/>
              <a:t>Version 1 from 22. august 2023</a:t>
            </a:r>
            <a:endParaRPr lang="da-DK" dirty="0"/>
          </a:p>
        </p:txBody>
      </p:sp>
      <p:sp>
        <p:nvSpPr>
          <p:cNvPr id="17" name="Placeholder logo"/>
          <p:cNvSpPr>
            <a:spLocks noGrp="1"/>
          </p:cNvSpPr>
          <p:nvPr>
            <p:ph type="body" sz="quarter" idx="19" hasCustomPrompt="1"/>
          </p:nvPr>
        </p:nvSpPr>
        <p:spPr>
          <a:xfrm>
            <a:off x="10809164" y="398179"/>
            <a:ext cx="1051200" cy="1486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US" dirty="0"/>
              <a:t>.</a:t>
            </a:r>
            <a:endParaRPr lang="da-DK" dirty="0"/>
          </a:p>
        </p:txBody>
      </p:sp>
      <p:sp>
        <p:nvSpPr>
          <p:cNvPr id="2" name="Rectangle 1"/>
          <p:cNvSpPr/>
          <p:nvPr userDrawn="1"/>
        </p:nvSpPr>
        <p:spPr>
          <a:xfrm>
            <a:off x="9154950" y="-300028"/>
            <a:ext cx="160500" cy="160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8" name="Rectangle 17"/>
          <p:cNvSpPr/>
          <p:nvPr userDrawn="1"/>
        </p:nvSpPr>
        <p:spPr>
          <a:xfrm>
            <a:off x="9353603" y="-300028"/>
            <a:ext cx="160500" cy="160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0" name="Rectangle 19"/>
          <p:cNvSpPr/>
          <p:nvPr userDrawn="1"/>
        </p:nvSpPr>
        <p:spPr>
          <a:xfrm>
            <a:off x="9552256" y="-300028"/>
            <a:ext cx="160500" cy="160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2037277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EC08-2ED9-4F71-A4C8-E10D9A1396E2}" type="datetime2">
              <a:rPr lang="da-DK" smtClean="0"/>
              <a:t>11. februar 2025</a:t>
            </a:fld>
            <a:endParaRPr lang="da-DK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 from 22. august 2023</a:t>
            </a:r>
            <a:endParaRPr lang="da-DK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1539875" y="1987550"/>
            <a:ext cx="690563" cy="4113213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  <a:lvl2pPr marL="216000" indent="0">
              <a:buNone/>
              <a:defRPr>
                <a:solidFill>
                  <a:schemeClr val="bg2"/>
                </a:solidFill>
              </a:defRPr>
            </a:lvl2pPr>
            <a:lvl3pPr marL="432000" indent="0">
              <a:buNone/>
              <a:defRPr>
                <a:solidFill>
                  <a:schemeClr val="bg2"/>
                </a:solidFill>
              </a:defRPr>
            </a:lvl3pPr>
            <a:lvl4pPr marL="648000" indent="0">
              <a:buNone/>
              <a:defRPr>
                <a:solidFill>
                  <a:schemeClr val="bg2"/>
                </a:solidFill>
              </a:defRPr>
            </a:lvl4pPr>
            <a:lvl5pPr marL="864000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a-DK" dirty="0"/>
              <a:t>Indsæt </a:t>
            </a:r>
            <a:r>
              <a:rPr lang="da-DK" dirty="0" err="1"/>
              <a:t>tids-punkt</a:t>
            </a:r>
            <a:r>
              <a:rPr lang="da-DK" dirty="0"/>
              <a:t> som fx 8.00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2350197" y="1987550"/>
            <a:ext cx="6965253" cy="4113213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  <a:lvl2pPr marL="216000" indent="0">
              <a:buNone/>
              <a:defRPr>
                <a:solidFill>
                  <a:schemeClr val="bg2"/>
                </a:solidFill>
              </a:defRPr>
            </a:lvl2pPr>
            <a:lvl3pPr marL="432000" indent="0">
              <a:buNone/>
              <a:defRPr>
                <a:solidFill>
                  <a:schemeClr val="bg2"/>
                </a:solidFill>
              </a:defRPr>
            </a:lvl3pPr>
            <a:lvl4pPr marL="648000" indent="0">
              <a:buNone/>
              <a:defRPr>
                <a:solidFill>
                  <a:schemeClr val="bg2"/>
                </a:solidFill>
              </a:defRPr>
            </a:lvl4pPr>
            <a:lvl5pPr marL="864000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a-DK" dirty="0"/>
              <a:t>Indsæt agenda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-1" y="-300028"/>
            <a:ext cx="11880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200" b="1" dirty="0"/>
              <a:t>Bemærk</a:t>
            </a:r>
            <a:r>
              <a:rPr lang="da-DK" sz="1200" dirty="0"/>
              <a:t>: På denne side kan baggrundsfarven ændres til rød/grå.</a:t>
            </a:r>
          </a:p>
        </p:txBody>
      </p:sp>
      <p:pic>
        <p:nvPicPr>
          <p:cNvPr id="14" name="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9164" y="398179"/>
            <a:ext cx="1051199" cy="1485568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4079074" y="-300028"/>
            <a:ext cx="160500" cy="160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9" name="Rectangle 18"/>
          <p:cNvSpPr/>
          <p:nvPr userDrawn="1"/>
        </p:nvSpPr>
        <p:spPr>
          <a:xfrm>
            <a:off x="4277727" y="-300028"/>
            <a:ext cx="160500" cy="160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2568761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da-DK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a-DK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D0FC6-DD39-4DCA-A167-9402CC4C93CF}" type="datetime2">
              <a:rPr lang="da-DK" smtClean="0"/>
              <a:t>11. februar 2025</a:t>
            </a:fld>
            <a:endParaRPr lang="da-DK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 from 22. august 2023</a:t>
            </a:r>
            <a:endParaRPr lang="da-D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10864800" y="4204800"/>
            <a:ext cx="1116000" cy="1116000"/>
          </a:xfrm>
        </p:spPr>
        <p:txBody>
          <a:bodyPr/>
          <a:lstStyle>
            <a:lvl1pPr marL="0" indent="0">
              <a:buNone/>
              <a:defRPr sz="1400" b="1"/>
            </a:lvl1pPr>
          </a:lstStyle>
          <a:p>
            <a:pPr lvl="0"/>
            <a:r>
              <a:rPr lang="da-DK" dirty="0"/>
              <a:t>Klik på denne pladsholder og indsæt ikon via Skyfish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-1" y="-300028"/>
            <a:ext cx="11880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200" b="1" dirty="0"/>
              <a:t>Bemærk</a:t>
            </a:r>
            <a:r>
              <a:rPr lang="da-DK" sz="1200" dirty="0"/>
              <a:t>: På denne side kan man indsætte graﬁkelementer til højre for teksten. </a:t>
            </a:r>
          </a:p>
        </p:txBody>
      </p:sp>
    </p:spTree>
    <p:extLst>
      <p:ext uri="{BB962C8B-B14F-4D97-AF65-F5344CB8AC3E}">
        <p14:creationId xmlns:p14="http://schemas.microsoft.com/office/powerpoint/2010/main" val="1154529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dhold og fakta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540801" y="1989056"/>
            <a:ext cx="7776000" cy="411294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a-DK" noProof="0" dirty="0"/>
          </a:p>
        </p:txBody>
      </p:sp>
      <p:sp>
        <p:nvSpPr>
          <p:cNvPr id="15" name="Faktaboks 3"/>
          <p:cNvSpPr>
            <a:spLocks noGrp="1"/>
          </p:cNvSpPr>
          <p:nvPr>
            <p:ph type="body" sz="quarter" idx="13"/>
          </p:nvPr>
        </p:nvSpPr>
        <p:spPr>
          <a:xfrm>
            <a:off x="9532800" y="2872800"/>
            <a:ext cx="2448000" cy="2451102"/>
          </a:xfrm>
          <a:custGeom>
            <a:avLst/>
            <a:gdLst>
              <a:gd name="connsiteX0" fmla="*/ 0 w 2448000"/>
              <a:gd name="connsiteY0" fmla="*/ 0 h 2451102"/>
              <a:gd name="connsiteX1" fmla="*/ 222403 w 2448000"/>
              <a:gd name="connsiteY1" fmla="*/ 0 h 2451102"/>
              <a:gd name="connsiteX2" fmla="*/ 430910 w 2448000"/>
              <a:gd name="connsiteY2" fmla="*/ 0 h 2451102"/>
              <a:gd name="connsiteX3" fmla="*/ 625970 w 2448000"/>
              <a:gd name="connsiteY3" fmla="*/ 0 h 2451102"/>
              <a:gd name="connsiteX4" fmla="*/ 808032 w 2448000"/>
              <a:gd name="connsiteY4" fmla="*/ 0 h 2451102"/>
              <a:gd name="connsiteX5" fmla="*/ 977542 w 2448000"/>
              <a:gd name="connsiteY5" fmla="*/ 0 h 2451102"/>
              <a:gd name="connsiteX6" fmla="*/ 1134950 w 2448000"/>
              <a:gd name="connsiteY6" fmla="*/ 0 h 2451102"/>
              <a:gd name="connsiteX7" fmla="*/ 1280703 w 2448000"/>
              <a:gd name="connsiteY7" fmla="*/ 0 h 2451102"/>
              <a:gd name="connsiteX8" fmla="*/ 1415250 w 2448000"/>
              <a:gd name="connsiteY8" fmla="*/ 0 h 2451102"/>
              <a:gd name="connsiteX9" fmla="*/ 1539040 w 2448000"/>
              <a:gd name="connsiteY9" fmla="*/ 0 h 2451102"/>
              <a:gd name="connsiteX10" fmla="*/ 1652520 w 2448000"/>
              <a:gd name="connsiteY10" fmla="*/ 0 h 2451102"/>
              <a:gd name="connsiteX11" fmla="*/ 1756138 w 2448000"/>
              <a:gd name="connsiteY11" fmla="*/ 0 h 2451102"/>
              <a:gd name="connsiteX12" fmla="*/ 1850344 w 2448000"/>
              <a:gd name="connsiteY12" fmla="*/ 0 h 2451102"/>
              <a:gd name="connsiteX13" fmla="*/ 1935585 w 2448000"/>
              <a:gd name="connsiteY13" fmla="*/ 0 h 2451102"/>
              <a:gd name="connsiteX14" fmla="*/ 2012309 w 2448000"/>
              <a:gd name="connsiteY14" fmla="*/ 0 h 2451102"/>
              <a:gd name="connsiteX15" fmla="*/ 2080965 w 2448000"/>
              <a:gd name="connsiteY15" fmla="*/ 0 h 2451102"/>
              <a:gd name="connsiteX16" fmla="*/ 2142000 w 2448000"/>
              <a:gd name="connsiteY16" fmla="*/ 0 h 2451102"/>
              <a:gd name="connsiteX17" fmla="*/ 2243004 w 2448000"/>
              <a:gd name="connsiteY17" fmla="*/ 0 h 2451102"/>
              <a:gd name="connsiteX18" fmla="*/ 2318906 w 2448000"/>
              <a:gd name="connsiteY18" fmla="*/ 0 h 2451102"/>
              <a:gd name="connsiteX19" fmla="*/ 2373293 w 2448000"/>
              <a:gd name="connsiteY19" fmla="*/ 0 h 2451102"/>
              <a:gd name="connsiteX20" fmla="*/ 2409750 w 2448000"/>
              <a:gd name="connsiteY20" fmla="*/ 0 h 2451102"/>
              <a:gd name="connsiteX21" fmla="*/ 2431864 w 2448000"/>
              <a:gd name="connsiteY21" fmla="*/ 0 h 2451102"/>
              <a:gd name="connsiteX22" fmla="*/ 2443219 w 2448000"/>
              <a:gd name="connsiteY22" fmla="*/ 0 h 2451102"/>
              <a:gd name="connsiteX23" fmla="*/ 2448000 w 2448000"/>
              <a:gd name="connsiteY23" fmla="*/ 0 h 2451102"/>
              <a:gd name="connsiteX24" fmla="*/ 2448000 w 2448000"/>
              <a:gd name="connsiteY24" fmla="*/ 192936 h 2451102"/>
              <a:gd name="connsiteX25" fmla="*/ 2448000 w 2448000"/>
              <a:gd name="connsiteY25" fmla="*/ 373817 h 2451102"/>
              <a:gd name="connsiteX26" fmla="*/ 2448000 w 2448000"/>
              <a:gd name="connsiteY26" fmla="*/ 543032 h 2451102"/>
              <a:gd name="connsiteX27" fmla="*/ 2448000 w 2448000"/>
              <a:gd name="connsiteY27" fmla="*/ 700971 h 2451102"/>
              <a:gd name="connsiteX28" fmla="*/ 2448000 w 2448000"/>
              <a:gd name="connsiteY28" fmla="*/ 848022 h 2451102"/>
              <a:gd name="connsiteX29" fmla="*/ 2448000 w 2448000"/>
              <a:gd name="connsiteY29" fmla="*/ 984574 h 2451102"/>
              <a:gd name="connsiteX30" fmla="*/ 2448000 w 2448000"/>
              <a:gd name="connsiteY30" fmla="*/ 1111016 h 2451102"/>
              <a:gd name="connsiteX31" fmla="*/ 2448000 w 2448000"/>
              <a:gd name="connsiteY31" fmla="*/ 1227737 h 2451102"/>
              <a:gd name="connsiteX32" fmla="*/ 2448000 w 2448000"/>
              <a:gd name="connsiteY32" fmla="*/ 1335125 h 2451102"/>
              <a:gd name="connsiteX33" fmla="*/ 2448000 w 2448000"/>
              <a:gd name="connsiteY33" fmla="*/ 1433569 h 2451102"/>
              <a:gd name="connsiteX34" fmla="*/ 2448000 w 2448000"/>
              <a:gd name="connsiteY34" fmla="*/ 1523459 h 2451102"/>
              <a:gd name="connsiteX35" fmla="*/ 2448000 w 2448000"/>
              <a:gd name="connsiteY35" fmla="*/ 1605183 h 2451102"/>
              <a:gd name="connsiteX36" fmla="*/ 2448000 w 2448000"/>
              <a:gd name="connsiteY36" fmla="*/ 1679129 h 2451102"/>
              <a:gd name="connsiteX37" fmla="*/ 2448000 w 2448000"/>
              <a:gd name="connsiteY37" fmla="*/ 1745688 h 2451102"/>
              <a:gd name="connsiteX38" fmla="*/ 2448000 w 2448000"/>
              <a:gd name="connsiteY38" fmla="*/ 1858196 h 2451102"/>
              <a:gd name="connsiteX39" fmla="*/ 2448000 w 2448000"/>
              <a:gd name="connsiteY39" fmla="*/ 1945817 h 2451102"/>
              <a:gd name="connsiteX40" fmla="*/ 2448000 w 2448000"/>
              <a:gd name="connsiteY40" fmla="*/ 2011663 h 2451102"/>
              <a:gd name="connsiteX41" fmla="*/ 2448000 w 2448000"/>
              <a:gd name="connsiteY41" fmla="*/ 2058844 h 2451102"/>
              <a:gd name="connsiteX42" fmla="*/ 2448000 w 2448000"/>
              <a:gd name="connsiteY42" fmla="*/ 2090471 h 2451102"/>
              <a:gd name="connsiteX43" fmla="*/ 2448000 w 2448000"/>
              <a:gd name="connsiteY43" fmla="*/ 2109654 h 2451102"/>
              <a:gd name="connsiteX44" fmla="*/ 2448000 w 2448000"/>
              <a:gd name="connsiteY44" fmla="*/ 2119505 h 2451102"/>
              <a:gd name="connsiteX45" fmla="*/ 2448000 w 2448000"/>
              <a:gd name="connsiteY45" fmla="*/ 2123653 h 2451102"/>
              <a:gd name="connsiteX46" fmla="*/ 2124140 w 2448000"/>
              <a:gd name="connsiteY46" fmla="*/ 2451102 h 2451102"/>
              <a:gd name="connsiteX47" fmla="*/ 0 w 2448000"/>
              <a:gd name="connsiteY47" fmla="*/ 2451102 h 2451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448000" h="2451102">
                <a:moveTo>
                  <a:pt x="0" y="0"/>
                </a:moveTo>
                <a:lnTo>
                  <a:pt x="222403" y="0"/>
                </a:lnTo>
                <a:lnTo>
                  <a:pt x="430910" y="0"/>
                </a:lnTo>
                <a:lnTo>
                  <a:pt x="625970" y="0"/>
                </a:lnTo>
                <a:lnTo>
                  <a:pt x="808032" y="0"/>
                </a:lnTo>
                <a:lnTo>
                  <a:pt x="977542" y="0"/>
                </a:lnTo>
                <a:lnTo>
                  <a:pt x="1134950" y="0"/>
                </a:lnTo>
                <a:lnTo>
                  <a:pt x="1280703" y="0"/>
                </a:lnTo>
                <a:lnTo>
                  <a:pt x="1415250" y="0"/>
                </a:lnTo>
                <a:lnTo>
                  <a:pt x="1539040" y="0"/>
                </a:lnTo>
                <a:lnTo>
                  <a:pt x="1652520" y="0"/>
                </a:lnTo>
                <a:lnTo>
                  <a:pt x="1756138" y="0"/>
                </a:lnTo>
                <a:lnTo>
                  <a:pt x="1850344" y="0"/>
                </a:lnTo>
                <a:lnTo>
                  <a:pt x="1935585" y="0"/>
                </a:lnTo>
                <a:lnTo>
                  <a:pt x="2012309" y="0"/>
                </a:lnTo>
                <a:lnTo>
                  <a:pt x="2080965" y="0"/>
                </a:lnTo>
                <a:lnTo>
                  <a:pt x="2142000" y="0"/>
                </a:lnTo>
                <a:lnTo>
                  <a:pt x="2243004" y="0"/>
                </a:lnTo>
                <a:lnTo>
                  <a:pt x="2318906" y="0"/>
                </a:lnTo>
                <a:lnTo>
                  <a:pt x="2373293" y="0"/>
                </a:lnTo>
                <a:lnTo>
                  <a:pt x="2409750" y="0"/>
                </a:lnTo>
                <a:lnTo>
                  <a:pt x="2431864" y="0"/>
                </a:lnTo>
                <a:lnTo>
                  <a:pt x="2443219" y="0"/>
                </a:lnTo>
                <a:lnTo>
                  <a:pt x="2448000" y="0"/>
                </a:lnTo>
                <a:lnTo>
                  <a:pt x="2448000" y="192936"/>
                </a:lnTo>
                <a:lnTo>
                  <a:pt x="2448000" y="373817"/>
                </a:lnTo>
                <a:lnTo>
                  <a:pt x="2448000" y="543032"/>
                </a:lnTo>
                <a:lnTo>
                  <a:pt x="2448000" y="700971"/>
                </a:lnTo>
                <a:lnTo>
                  <a:pt x="2448000" y="848022"/>
                </a:lnTo>
                <a:lnTo>
                  <a:pt x="2448000" y="984574"/>
                </a:lnTo>
                <a:lnTo>
                  <a:pt x="2448000" y="1111016"/>
                </a:lnTo>
                <a:lnTo>
                  <a:pt x="2448000" y="1227737"/>
                </a:lnTo>
                <a:lnTo>
                  <a:pt x="2448000" y="1335125"/>
                </a:lnTo>
                <a:lnTo>
                  <a:pt x="2448000" y="1433569"/>
                </a:lnTo>
                <a:lnTo>
                  <a:pt x="2448000" y="1523459"/>
                </a:lnTo>
                <a:lnTo>
                  <a:pt x="2448000" y="1605183"/>
                </a:lnTo>
                <a:lnTo>
                  <a:pt x="2448000" y="1679129"/>
                </a:lnTo>
                <a:lnTo>
                  <a:pt x="2448000" y="1745688"/>
                </a:lnTo>
                <a:lnTo>
                  <a:pt x="2448000" y="1858196"/>
                </a:lnTo>
                <a:lnTo>
                  <a:pt x="2448000" y="1945817"/>
                </a:lnTo>
                <a:lnTo>
                  <a:pt x="2448000" y="2011663"/>
                </a:lnTo>
                <a:lnTo>
                  <a:pt x="2448000" y="2058844"/>
                </a:lnTo>
                <a:lnTo>
                  <a:pt x="2448000" y="2090471"/>
                </a:lnTo>
                <a:lnTo>
                  <a:pt x="2448000" y="2109654"/>
                </a:lnTo>
                <a:lnTo>
                  <a:pt x="2448000" y="2119505"/>
                </a:lnTo>
                <a:lnTo>
                  <a:pt x="2448000" y="2123653"/>
                </a:lnTo>
                <a:cubicBezTo>
                  <a:pt x="2324171" y="2250818"/>
                  <a:pt x="2251144" y="2323937"/>
                  <a:pt x="2124140" y="2451102"/>
                </a:cubicBezTo>
                <a:cubicBezTo>
                  <a:pt x="0" y="2451102"/>
                  <a:pt x="0" y="2451102"/>
                  <a:pt x="0" y="245110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216000" tIns="216000" rIns="216000" bIns="216000" anchor="ctr" anchorCtr="0">
            <a:noAutofit/>
          </a:bodyPr>
          <a:lstStyle>
            <a:lvl1pPr marL="0" indent="0">
              <a:spcAft>
                <a:spcPts val="500"/>
              </a:spcAft>
              <a:buNone/>
              <a:defRPr sz="1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Date Placeholder 1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DE7DE-A2FC-4DAE-8216-6D4CF3935FC8}" type="datetime2">
              <a:rPr lang="da-DK" smtClean="0"/>
              <a:t>11. februar 2025</a:t>
            </a:fld>
            <a:endParaRPr lang="da-DK" dirty="0"/>
          </a:p>
        </p:txBody>
      </p:sp>
      <p:sp>
        <p:nvSpPr>
          <p:cNvPr id="13" name="Footer Placeholder 1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 from 22. august 2023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17513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dhold og ikon,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ød baggr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540801" y="1989056"/>
            <a:ext cx="7776000" cy="4112944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2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2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2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2"/>
                </a:solidFill>
              </a:defRPr>
            </a:lvl5pPr>
            <a:lvl6pPr>
              <a:buClr>
                <a:schemeClr val="bg2"/>
              </a:buClr>
              <a:defRPr>
                <a:solidFill>
                  <a:schemeClr val="bg2"/>
                </a:solidFill>
              </a:defRPr>
            </a:lvl6pPr>
            <a:lvl7pPr>
              <a:buClr>
                <a:schemeClr val="bg2"/>
              </a:buClr>
              <a:defRPr>
                <a:solidFill>
                  <a:schemeClr val="bg2"/>
                </a:solidFill>
              </a:defRPr>
            </a:lvl7pPr>
            <a:lvl8pPr>
              <a:buClr>
                <a:schemeClr val="bg2"/>
              </a:buClr>
              <a:defRPr>
                <a:solidFill>
                  <a:schemeClr val="bg2"/>
                </a:solidFill>
              </a:defRPr>
            </a:lvl8pPr>
            <a:lvl9pPr>
              <a:buClr>
                <a:schemeClr val="bg2"/>
              </a:buClr>
              <a:defRPr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a-DK" noProof="0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9532800" y="2872800"/>
            <a:ext cx="2448000" cy="2448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da-DK" dirty="0"/>
              <a:t>Klik på denne pladsholder og indsæt ikon via Skyfish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Date Placeholder 1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3FC0E-6ADD-4571-A783-106EFF76F508}" type="datetime2">
              <a:rPr lang="da-DK" smtClean="0"/>
              <a:t>11. februar 2025</a:t>
            </a:fld>
            <a:endParaRPr lang="da-DK" dirty="0"/>
          </a:p>
        </p:txBody>
      </p:sp>
      <p:sp>
        <p:nvSpPr>
          <p:cNvPr id="13" name="Footer Placeholder 1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 from 22. august 2023</a:t>
            </a:r>
            <a:endParaRPr lang="da-DK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-1" y="-300028"/>
            <a:ext cx="11880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200" b="1" dirty="0"/>
              <a:t>Bemærk</a:t>
            </a:r>
            <a:r>
              <a:rPr lang="da-DK" sz="1200" dirty="0"/>
              <a:t>: På denne side kan man indsætte graﬁkelementer til højre for teksten. </a:t>
            </a:r>
          </a:p>
        </p:txBody>
      </p:sp>
      <p:pic>
        <p:nvPicPr>
          <p:cNvPr id="21" name="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9164" y="398179"/>
            <a:ext cx="1051199" cy="148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06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, indhold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da-DK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0801" y="1989056"/>
            <a:ext cx="5112000" cy="411294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a-DK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881F2-F04C-43AC-B5C8-400FC3E29C43}" type="datetime2">
              <a:rPr lang="da-DK" smtClean="0"/>
              <a:t>11. februar 2025</a:t>
            </a:fld>
            <a:endParaRPr lang="da-DK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 from 22. august 2023</a:t>
            </a:r>
            <a:endParaRPr lang="da-D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 hasCustomPrompt="1"/>
          </p:nvPr>
        </p:nvSpPr>
        <p:spPr>
          <a:xfrm>
            <a:off x="7346400" y="1989056"/>
            <a:ext cx="4392000" cy="4392000"/>
          </a:xfrm>
          <a:custGeom>
            <a:avLst/>
            <a:gdLst>
              <a:gd name="connsiteX0" fmla="*/ 0 w 4392000"/>
              <a:gd name="connsiteY0" fmla="*/ 0 h 4392000"/>
              <a:gd name="connsiteX1" fmla="*/ 1073 w 4392000"/>
              <a:gd name="connsiteY1" fmla="*/ 0 h 4392000"/>
              <a:gd name="connsiteX2" fmla="*/ 8578 w 4392000"/>
              <a:gd name="connsiteY2" fmla="*/ 0 h 4392000"/>
              <a:gd name="connsiteX3" fmla="*/ 28951 w 4392000"/>
              <a:gd name="connsiteY3" fmla="*/ 0 h 4392000"/>
              <a:gd name="connsiteX4" fmla="*/ 68625 w 4392000"/>
              <a:gd name="connsiteY4" fmla="*/ 0 h 4392000"/>
              <a:gd name="connsiteX5" fmla="*/ 97711 w 4392000"/>
              <a:gd name="connsiteY5" fmla="*/ 0 h 4392000"/>
              <a:gd name="connsiteX6" fmla="*/ 134034 w 4392000"/>
              <a:gd name="connsiteY6" fmla="*/ 0 h 4392000"/>
              <a:gd name="connsiteX7" fmla="*/ 178399 w 4392000"/>
              <a:gd name="connsiteY7" fmla="*/ 0 h 4392000"/>
              <a:gd name="connsiteX8" fmla="*/ 231610 w 4392000"/>
              <a:gd name="connsiteY8" fmla="*/ 0 h 4392000"/>
              <a:gd name="connsiteX9" fmla="*/ 294471 w 4392000"/>
              <a:gd name="connsiteY9" fmla="*/ 0 h 4392000"/>
              <a:gd name="connsiteX10" fmla="*/ 367787 w 4392000"/>
              <a:gd name="connsiteY10" fmla="*/ 0 h 4392000"/>
              <a:gd name="connsiteX11" fmla="*/ 452362 w 4392000"/>
              <a:gd name="connsiteY11" fmla="*/ 0 h 4392000"/>
              <a:gd name="connsiteX12" fmla="*/ 549000 w 4392000"/>
              <a:gd name="connsiteY12" fmla="*/ 0 h 4392000"/>
              <a:gd name="connsiteX13" fmla="*/ 658505 w 4392000"/>
              <a:gd name="connsiteY13" fmla="*/ 0 h 4392000"/>
              <a:gd name="connsiteX14" fmla="*/ 781682 w 4392000"/>
              <a:gd name="connsiteY14" fmla="*/ 0 h 4392000"/>
              <a:gd name="connsiteX15" fmla="*/ 919334 w 4392000"/>
              <a:gd name="connsiteY15" fmla="*/ 0 h 4392000"/>
              <a:gd name="connsiteX16" fmla="*/ 1072266 w 4392000"/>
              <a:gd name="connsiteY16" fmla="*/ 0 h 4392000"/>
              <a:gd name="connsiteX17" fmla="*/ 1241282 w 4392000"/>
              <a:gd name="connsiteY17" fmla="*/ 0 h 4392000"/>
              <a:gd name="connsiteX18" fmla="*/ 1427186 w 4392000"/>
              <a:gd name="connsiteY18" fmla="*/ 0 h 4392000"/>
              <a:gd name="connsiteX19" fmla="*/ 1630782 w 4392000"/>
              <a:gd name="connsiteY19" fmla="*/ 0 h 4392000"/>
              <a:gd name="connsiteX20" fmla="*/ 1852875 w 4392000"/>
              <a:gd name="connsiteY20" fmla="*/ 0 h 4392000"/>
              <a:gd name="connsiteX21" fmla="*/ 2094269 w 4392000"/>
              <a:gd name="connsiteY21" fmla="*/ 0 h 4392000"/>
              <a:gd name="connsiteX22" fmla="*/ 2355768 w 4392000"/>
              <a:gd name="connsiteY22" fmla="*/ 0 h 4392000"/>
              <a:gd name="connsiteX23" fmla="*/ 2638176 w 4392000"/>
              <a:gd name="connsiteY23" fmla="*/ 0 h 4392000"/>
              <a:gd name="connsiteX24" fmla="*/ 2942297 w 4392000"/>
              <a:gd name="connsiteY24" fmla="*/ 0 h 4392000"/>
              <a:gd name="connsiteX25" fmla="*/ 3268936 w 4392000"/>
              <a:gd name="connsiteY25" fmla="*/ 0 h 4392000"/>
              <a:gd name="connsiteX26" fmla="*/ 3618896 w 4392000"/>
              <a:gd name="connsiteY26" fmla="*/ 0 h 4392000"/>
              <a:gd name="connsiteX27" fmla="*/ 3992983 w 4392000"/>
              <a:gd name="connsiteY27" fmla="*/ 0 h 4392000"/>
              <a:gd name="connsiteX28" fmla="*/ 4392000 w 4392000"/>
              <a:gd name="connsiteY28" fmla="*/ 0 h 4392000"/>
              <a:gd name="connsiteX29" fmla="*/ 4392000 w 4392000"/>
              <a:gd name="connsiteY29" fmla="*/ 930 h 4392000"/>
              <a:gd name="connsiteX30" fmla="*/ 4392000 w 4392000"/>
              <a:gd name="connsiteY30" fmla="*/ 7437 h 4392000"/>
              <a:gd name="connsiteX31" fmla="*/ 4392000 w 4392000"/>
              <a:gd name="connsiteY31" fmla="*/ 25100 h 4392000"/>
              <a:gd name="connsiteX32" fmla="*/ 4392000 w 4392000"/>
              <a:gd name="connsiteY32" fmla="*/ 59495 h 4392000"/>
              <a:gd name="connsiteX33" fmla="*/ 4392000 w 4392000"/>
              <a:gd name="connsiteY33" fmla="*/ 116201 h 4392000"/>
              <a:gd name="connsiteX34" fmla="*/ 4392000 w 4392000"/>
              <a:gd name="connsiteY34" fmla="*/ 154663 h 4392000"/>
              <a:gd name="connsiteX35" fmla="*/ 4392000 w 4392000"/>
              <a:gd name="connsiteY35" fmla="*/ 200795 h 4392000"/>
              <a:gd name="connsiteX36" fmla="*/ 4392000 w 4392000"/>
              <a:gd name="connsiteY36" fmla="*/ 255293 h 4392000"/>
              <a:gd name="connsiteX37" fmla="*/ 4392000 w 4392000"/>
              <a:gd name="connsiteY37" fmla="*/ 318855 h 4392000"/>
              <a:gd name="connsiteX38" fmla="*/ 4392000 w 4392000"/>
              <a:gd name="connsiteY38" fmla="*/ 392178 h 4392000"/>
              <a:gd name="connsiteX39" fmla="*/ 4392000 w 4392000"/>
              <a:gd name="connsiteY39" fmla="*/ 475959 h 4392000"/>
              <a:gd name="connsiteX40" fmla="*/ 4392000 w 4392000"/>
              <a:gd name="connsiteY40" fmla="*/ 570895 h 4392000"/>
              <a:gd name="connsiteX41" fmla="*/ 4392000 w 4392000"/>
              <a:gd name="connsiteY41" fmla="*/ 677684 h 4392000"/>
              <a:gd name="connsiteX42" fmla="*/ 4392000 w 4392000"/>
              <a:gd name="connsiteY42" fmla="*/ 797022 h 4392000"/>
              <a:gd name="connsiteX43" fmla="*/ 4392000 w 4392000"/>
              <a:gd name="connsiteY43" fmla="*/ 929607 h 4392000"/>
              <a:gd name="connsiteX44" fmla="*/ 4392000 w 4392000"/>
              <a:gd name="connsiteY44" fmla="*/ 1076136 h 4392000"/>
              <a:gd name="connsiteX45" fmla="*/ 4392000 w 4392000"/>
              <a:gd name="connsiteY45" fmla="*/ 1237307 h 4392000"/>
              <a:gd name="connsiteX46" fmla="*/ 4392000 w 4392000"/>
              <a:gd name="connsiteY46" fmla="*/ 1413816 h 4392000"/>
              <a:gd name="connsiteX47" fmla="*/ 4392000 w 4392000"/>
              <a:gd name="connsiteY47" fmla="*/ 1606361 h 4392000"/>
              <a:gd name="connsiteX48" fmla="*/ 4392000 w 4392000"/>
              <a:gd name="connsiteY48" fmla="*/ 1815639 h 4392000"/>
              <a:gd name="connsiteX49" fmla="*/ 4392000 w 4392000"/>
              <a:gd name="connsiteY49" fmla="*/ 2042347 h 4392000"/>
              <a:gd name="connsiteX50" fmla="*/ 4392000 w 4392000"/>
              <a:gd name="connsiteY50" fmla="*/ 2287182 h 4392000"/>
              <a:gd name="connsiteX51" fmla="*/ 4392000 w 4392000"/>
              <a:gd name="connsiteY51" fmla="*/ 2550842 h 4392000"/>
              <a:gd name="connsiteX52" fmla="*/ 4392000 w 4392000"/>
              <a:gd name="connsiteY52" fmla="*/ 2834023 h 4392000"/>
              <a:gd name="connsiteX53" fmla="*/ 4392000 w 4392000"/>
              <a:gd name="connsiteY53" fmla="*/ 3137424 h 4392000"/>
              <a:gd name="connsiteX54" fmla="*/ 4392000 w 4392000"/>
              <a:gd name="connsiteY54" fmla="*/ 3461740 h 4392000"/>
              <a:gd name="connsiteX55" fmla="*/ 4392000 w 4392000"/>
              <a:gd name="connsiteY55" fmla="*/ 3807670 h 4392000"/>
              <a:gd name="connsiteX56" fmla="*/ 3808093 w 4392000"/>
              <a:gd name="connsiteY56" fmla="*/ 4392000 h 4392000"/>
              <a:gd name="connsiteX57" fmla="*/ 3807163 w 4392000"/>
              <a:gd name="connsiteY57" fmla="*/ 4392000 h 4392000"/>
              <a:gd name="connsiteX58" fmla="*/ 3800655 w 4392000"/>
              <a:gd name="connsiteY58" fmla="*/ 4392000 h 4392000"/>
              <a:gd name="connsiteX59" fmla="*/ 3782991 w 4392000"/>
              <a:gd name="connsiteY59" fmla="*/ 4392000 h 4392000"/>
              <a:gd name="connsiteX60" fmla="*/ 3748592 w 4392000"/>
              <a:gd name="connsiteY60" fmla="*/ 4392000 h 4392000"/>
              <a:gd name="connsiteX61" fmla="*/ 3691879 w 4392000"/>
              <a:gd name="connsiteY61" fmla="*/ 4392000 h 4392000"/>
              <a:gd name="connsiteX62" fmla="*/ 3653412 w 4392000"/>
              <a:gd name="connsiteY62" fmla="*/ 4392000 h 4392000"/>
              <a:gd name="connsiteX63" fmla="*/ 3607276 w 4392000"/>
              <a:gd name="connsiteY63" fmla="*/ 4392000 h 4392000"/>
              <a:gd name="connsiteX64" fmla="*/ 3552771 w 4392000"/>
              <a:gd name="connsiteY64" fmla="*/ 4392000 h 4392000"/>
              <a:gd name="connsiteX65" fmla="*/ 3489202 w 4392000"/>
              <a:gd name="connsiteY65" fmla="*/ 4392000 h 4392000"/>
              <a:gd name="connsiteX66" fmla="*/ 3415872 w 4392000"/>
              <a:gd name="connsiteY66" fmla="*/ 4392000 h 4392000"/>
              <a:gd name="connsiteX67" fmla="*/ 3332081 w 4392000"/>
              <a:gd name="connsiteY67" fmla="*/ 4392000 h 4392000"/>
              <a:gd name="connsiteX68" fmla="*/ 3237135 w 4392000"/>
              <a:gd name="connsiteY68" fmla="*/ 4392000 h 4392000"/>
              <a:gd name="connsiteX69" fmla="*/ 3130334 w 4392000"/>
              <a:gd name="connsiteY69" fmla="*/ 4392000 h 4392000"/>
              <a:gd name="connsiteX70" fmla="*/ 3010983 w 4392000"/>
              <a:gd name="connsiteY70" fmla="*/ 4392000 h 4392000"/>
              <a:gd name="connsiteX71" fmla="*/ 2878383 w 4392000"/>
              <a:gd name="connsiteY71" fmla="*/ 4392000 h 4392000"/>
              <a:gd name="connsiteX72" fmla="*/ 2731837 w 4392000"/>
              <a:gd name="connsiteY72" fmla="*/ 4392000 h 4392000"/>
              <a:gd name="connsiteX73" fmla="*/ 2570649 w 4392000"/>
              <a:gd name="connsiteY73" fmla="*/ 4392000 h 4392000"/>
              <a:gd name="connsiteX74" fmla="*/ 2394120 w 4392000"/>
              <a:gd name="connsiteY74" fmla="*/ 4392000 h 4392000"/>
              <a:gd name="connsiteX75" fmla="*/ 2201554 w 4392000"/>
              <a:gd name="connsiteY75" fmla="*/ 4392000 h 4392000"/>
              <a:gd name="connsiteX76" fmla="*/ 1992253 w 4392000"/>
              <a:gd name="connsiteY76" fmla="*/ 4392000 h 4392000"/>
              <a:gd name="connsiteX77" fmla="*/ 1765520 w 4392000"/>
              <a:gd name="connsiteY77" fmla="*/ 4392000 h 4392000"/>
              <a:gd name="connsiteX78" fmla="*/ 1520657 w 4392000"/>
              <a:gd name="connsiteY78" fmla="*/ 4392000 h 4392000"/>
              <a:gd name="connsiteX79" fmla="*/ 1256968 w 4392000"/>
              <a:gd name="connsiteY79" fmla="*/ 4392000 h 4392000"/>
              <a:gd name="connsiteX80" fmla="*/ 973755 w 4392000"/>
              <a:gd name="connsiteY80" fmla="*/ 4392000 h 4392000"/>
              <a:gd name="connsiteX81" fmla="*/ 670321 w 4392000"/>
              <a:gd name="connsiteY81" fmla="*/ 4392000 h 4392000"/>
              <a:gd name="connsiteX82" fmla="*/ 345969 w 4392000"/>
              <a:gd name="connsiteY82" fmla="*/ 4392000 h 4392000"/>
              <a:gd name="connsiteX83" fmla="*/ 0 w 4392000"/>
              <a:gd name="connsiteY83" fmla="*/ 4392000 h 43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4392000" h="4392000">
                <a:moveTo>
                  <a:pt x="0" y="0"/>
                </a:moveTo>
                <a:lnTo>
                  <a:pt x="1073" y="0"/>
                </a:lnTo>
                <a:lnTo>
                  <a:pt x="8578" y="0"/>
                </a:lnTo>
                <a:lnTo>
                  <a:pt x="28951" y="0"/>
                </a:lnTo>
                <a:lnTo>
                  <a:pt x="68625" y="0"/>
                </a:lnTo>
                <a:lnTo>
                  <a:pt x="97711" y="0"/>
                </a:lnTo>
                <a:lnTo>
                  <a:pt x="134034" y="0"/>
                </a:lnTo>
                <a:lnTo>
                  <a:pt x="178399" y="0"/>
                </a:lnTo>
                <a:lnTo>
                  <a:pt x="231610" y="0"/>
                </a:lnTo>
                <a:lnTo>
                  <a:pt x="294471" y="0"/>
                </a:lnTo>
                <a:lnTo>
                  <a:pt x="367787" y="0"/>
                </a:lnTo>
                <a:lnTo>
                  <a:pt x="452362" y="0"/>
                </a:lnTo>
                <a:lnTo>
                  <a:pt x="549000" y="0"/>
                </a:lnTo>
                <a:lnTo>
                  <a:pt x="658505" y="0"/>
                </a:lnTo>
                <a:lnTo>
                  <a:pt x="781682" y="0"/>
                </a:lnTo>
                <a:lnTo>
                  <a:pt x="919334" y="0"/>
                </a:lnTo>
                <a:lnTo>
                  <a:pt x="1072266" y="0"/>
                </a:lnTo>
                <a:lnTo>
                  <a:pt x="1241282" y="0"/>
                </a:lnTo>
                <a:lnTo>
                  <a:pt x="1427186" y="0"/>
                </a:lnTo>
                <a:lnTo>
                  <a:pt x="1630782" y="0"/>
                </a:lnTo>
                <a:lnTo>
                  <a:pt x="1852875" y="0"/>
                </a:lnTo>
                <a:lnTo>
                  <a:pt x="2094269" y="0"/>
                </a:lnTo>
                <a:lnTo>
                  <a:pt x="2355768" y="0"/>
                </a:lnTo>
                <a:lnTo>
                  <a:pt x="2638176" y="0"/>
                </a:lnTo>
                <a:lnTo>
                  <a:pt x="2942297" y="0"/>
                </a:lnTo>
                <a:lnTo>
                  <a:pt x="3268936" y="0"/>
                </a:lnTo>
                <a:lnTo>
                  <a:pt x="3618896" y="0"/>
                </a:lnTo>
                <a:lnTo>
                  <a:pt x="3992983" y="0"/>
                </a:lnTo>
                <a:lnTo>
                  <a:pt x="4392000" y="0"/>
                </a:lnTo>
                <a:lnTo>
                  <a:pt x="4392000" y="930"/>
                </a:lnTo>
                <a:lnTo>
                  <a:pt x="4392000" y="7437"/>
                </a:lnTo>
                <a:lnTo>
                  <a:pt x="4392000" y="25100"/>
                </a:lnTo>
                <a:lnTo>
                  <a:pt x="4392000" y="59495"/>
                </a:lnTo>
                <a:lnTo>
                  <a:pt x="4392000" y="116201"/>
                </a:lnTo>
                <a:lnTo>
                  <a:pt x="4392000" y="154663"/>
                </a:lnTo>
                <a:lnTo>
                  <a:pt x="4392000" y="200795"/>
                </a:lnTo>
                <a:lnTo>
                  <a:pt x="4392000" y="255293"/>
                </a:lnTo>
                <a:lnTo>
                  <a:pt x="4392000" y="318855"/>
                </a:lnTo>
                <a:lnTo>
                  <a:pt x="4392000" y="392178"/>
                </a:lnTo>
                <a:lnTo>
                  <a:pt x="4392000" y="475959"/>
                </a:lnTo>
                <a:lnTo>
                  <a:pt x="4392000" y="570895"/>
                </a:lnTo>
                <a:lnTo>
                  <a:pt x="4392000" y="677684"/>
                </a:lnTo>
                <a:lnTo>
                  <a:pt x="4392000" y="797022"/>
                </a:lnTo>
                <a:lnTo>
                  <a:pt x="4392000" y="929607"/>
                </a:lnTo>
                <a:lnTo>
                  <a:pt x="4392000" y="1076136"/>
                </a:lnTo>
                <a:lnTo>
                  <a:pt x="4392000" y="1237307"/>
                </a:lnTo>
                <a:lnTo>
                  <a:pt x="4392000" y="1413816"/>
                </a:lnTo>
                <a:lnTo>
                  <a:pt x="4392000" y="1606361"/>
                </a:lnTo>
                <a:lnTo>
                  <a:pt x="4392000" y="1815639"/>
                </a:lnTo>
                <a:lnTo>
                  <a:pt x="4392000" y="2042347"/>
                </a:lnTo>
                <a:lnTo>
                  <a:pt x="4392000" y="2287182"/>
                </a:lnTo>
                <a:lnTo>
                  <a:pt x="4392000" y="2550842"/>
                </a:lnTo>
                <a:lnTo>
                  <a:pt x="4392000" y="2834023"/>
                </a:lnTo>
                <a:lnTo>
                  <a:pt x="4392000" y="3137424"/>
                </a:lnTo>
                <a:lnTo>
                  <a:pt x="4392000" y="3461740"/>
                </a:lnTo>
                <a:lnTo>
                  <a:pt x="4392000" y="3807670"/>
                </a:lnTo>
                <a:cubicBezTo>
                  <a:pt x="4163515" y="4036321"/>
                  <a:pt x="4036578" y="4163349"/>
                  <a:pt x="3808093" y="4392000"/>
                </a:cubicBezTo>
                <a:lnTo>
                  <a:pt x="3807163" y="4392000"/>
                </a:lnTo>
                <a:lnTo>
                  <a:pt x="3800655" y="4392000"/>
                </a:lnTo>
                <a:lnTo>
                  <a:pt x="3782991" y="4392000"/>
                </a:lnTo>
                <a:lnTo>
                  <a:pt x="3748592" y="4392000"/>
                </a:lnTo>
                <a:lnTo>
                  <a:pt x="3691879" y="4392000"/>
                </a:lnTo>
                <a:lnTo>
                  <a:pt x="3653412" y="4392000"/>
                </a:lnTo>
                <a:lnTo>
                  <a:pt x="3607276" y="4392000"/>
                </a:lnTo>
                <a:lnTo>
                  <a:pt x="3552771" y="4392000"/>
                </a:lnTo>
                <a:lnTo>
                  <a:pt x="3489202" y="4392000"/>
                </a:lnTo>
                <a:lnTo>
                  <a:pt x="3415872" y="4392000"/>
                </a:lnTo>
                <a:lnTo>
                  <a:pt x="3332081" y="4392000"/>
                </a:lnTo>
                <a:lnTo>
                  <a:pt x="3237135" y="4392000"/>
                </a:lnTo>
                <a:lnTo>
                  <a:pt x="3130334" y="4392000"/>
                </a:lnTo>
                <a:lnTo>
                  <a:pt x="3010983" y="4392000"/>
                </a:lnTo>
                <a:lnTo>
                  <a:pt x="2878383" y="4392000"/>
                </a:lnTo>
                <a:lnTo>
                  <a:pt x="2731837" y="4392000"/>
                </a:lnTo>
                <a:lnTo>
                  <a:pt x="2570649" y="4392000"/>
                </a:lnTo>
                <a:lnTo>
                  <a:pt x="2394120" y="4392000"/>
                </a:lnTo>
                <a:lnTo>
                  <a:pt x="2201554" y="4392000"/>
                </a:lnTo>
                <a:lnTo>
                  <a:pt x="1992253" y="4392000"/>
                </a:lnTo>
                <a:lnTo>
                  <a:pt x="1765520" y="4392000"/>
                </a:lnTo>
                <a:lnTo>
                  <a:pt x="1520657" y="4392000"/>
                </a:lnTo>
                <a:lnTo>
                  <a:pt x="1256968" y="4392000"/>
                </a:lnTo>
                <a:lnTo>
                  <a:pt x="973755" y="4392000"/>
                </a:lnTo>
                <a:lnTo>
                  <a:pt x="670321" y="4392000"/>
                </a:lnTo>
                <a:lnTo>
                  <a:pt x="345969" y="4392000"/>
                </a:lnTo>
                <a:lnTo>
                  <a:pt x="0" y="4392000"/>
                </a:lnTo>
                <a:close/>
              </a:path>
            </a:pathLst>
          </a:custGeom>
        </p:spPr>
        <p:txBody>
          <a:bodyPr wrap="square" tIns="180000" anchor="t" anchorCtr="0">
            <a:no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Klik på denne pladsholder og indsæt billede via Skyfish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-1" y="-300028"/>
            <a:ext cx="11880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200" b="1" dirty="0"/>
              <a:t>Bemærk</a:t>
            </a:r>
            <a:r>
              <a:rPr lang="da-DK" sz="1200" dirty="0"/>
              <a:t>: På denne side kan billedet udskiftes.</a:t>
            </a:r>
          </a:p>
        </p:txBody>
      </p:sp>
    </p:spTree>
    <p:extLst>
      <p:ext uri="{BB962C8B-B14F-4D97-AF65-F5344CB8AC3E}">
        <p14:creationId xmlns:p14="http://schemas.microsoft.com/office/powerpoint/2010/main" val="357815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6000" y="756000"/>
            <a:ext cx="8560800" cy="93489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40801" y="1989056"/>
            <a:ext cx="7776000" cy="41129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43480" y="6528915"/>
            <a:ext cx="39492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7" name="Date Placeholder 3" hidden="1"/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9FB5BDD1-E069-4175-9D67-9A5279F1B7BF}" type="datetime2">
              <a:rPr lang="da-DK" smtClean="0"/>
              <a:t>11. februar 2025</a:t>
            </a:fld>
            <a:endParaRPr lang="en-GB" dirty="0"/>
          </a:p>
        </p:txBody>
      </p:sp>
      <p:sp>
        <p:nvSpPr>
          <p:cNvPr id="18" name="Footer Placeholder 4" hidden="1"/>
          <p:cNvSpPr>
            <a:spLocks noGrp="1"/>
          </p:cNvSpPr>
          <p:nvPr>
            <p:ph type="ftr" sz="quarter" idx="3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r>
              <a:rPr lang="en-US"/>
              <a:t>Version 1 from 22. august 2023</a:t>
            </a:r>
            <a:endParaRPr lang="en-GB" dirty="0"/>
          </a:p>
        </p:txBody>
      </p:sp>
      <p:pic>
        <p:nvPicPr>
          <p:cNvPr id="9" name="Logo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9164" y="398179"/>
            <a:ext cx="1051200" cy="148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24" r:id="rId2"/>
    <p:sldLayoutId id="2147483736" r:id="rId3"/>
    <p:sldLayoutId id="2147483658" r:id="rId4"/>
    <p:sldLayoutId id="2147483722" r:id="rId5"/>
    <p:sldLayoutId id="2147483721" r:id="rId6"/>
    <p:sldLayoutId id="2147483725" r:id="rId7"/>
    <p:sldLayoutId id="2147483726" r:id="rId8"/>
    <p:sldLayoutId id="2147483728" r:id="rId9"/>
    <p:sldLayoutId id="2147483729" r:id="rId10"/>
    <p:sldLayoutId id="2147483731" r:id="rId11"/>
    <p:sldLayoutId id="2147483734" r:id="rId12"/>
    <p:sldLayoutId id="2147483727" r:id="rId13"/>
    <p:sldLayoutId id="2147483732" r:id="rId14"/>
    <p:sldLayoutId id="2147483735" r:id="rId15"/>
    <p:sldLayoutId id="2147483733" r:id="rId16"/>
    <p:sldLayoutId id="2147483652" r:id="rId17"/>
    <p:sldLayoutId id="2147483654" r:id="rId18"/>
    <p:sldLayoutId id="2147483655" r:id="rId19"/>
    <p:sldLayoutId id="2147483670" r:id="rId20"/>
  </p:sldLayoutIdLst>
  <p:hf sldNum="0" hdr="0" ftr="0" dt="0"/>
  <p:txStyles>
    <p:titleStyle>
      <a:lvl1pPr algn="l" defTabSz="914400" rtl="0" eaLnBrk="1" latinLnBrk="0" hangingPunct="1">
        <a:lnSpc>
          <a:spcPct val="88000"/>
        </a:lnSpc>
        <a:spcBef>
          <a:spcPct val="0"/>
        </a:spcBef>
        <a:buNone/>
        <a:defRPr lang="en-US" sz="3400" b="1" kern="1200" dirty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1000"/>
        </a:lnSpc>
        <a:spcBef>
          <a:spcPts val="0"/>
        </a:spcBef>
        <a:spcAft>
          <a:spcPts val="1400"/>
        </a:spcAft>
        <a:buClr>
          <a:schemeClr val="tx2"/>
        </a:buClr>
        <a:buSzPct val="90000"/>
        <a:buFont typeface="Wingdings 2" panose="05020102010507070707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1000"/>
        </a:lnSpc>
        <a:spcBef>
          <a:spcPts val="0"/>
        </a:spcBef>
        <a:spcAft>
          <a:spcPts val="1400"/>
        </a:spcAft>
        <a:buClr>
          <a:schemeClr val="tx2"/>
        </a:buClr>
        <a:buSzPct val="90000"/>
        <a:buFont typeface="Wingdings 2" panose="05020102010507070707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1000"/>
        </a:lnSpc>
        <a:spcBef>
          <a:spcPts val="0"/>
        </a:spcBef>
        <a:spcAft>
          <a:spcPts val="1400"/>
        </a:spcAft>
        <a:buClr>
          <a:schemeClr val="tx2"/>
        </a:buClr>
        <a:buSzPct val="90000"/>
        <a:buFont typeface="Wingdings 2" panose="05020102010507070707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101000"/>
        </a:lnSpc>
        <a:spcBef>
          <a:spcPts val="0"/>
        </a:spcBef>
        <a:spcAft>
          <a:spcPts val="1400"/>
        </a:spcAft>
        <a:buClr>
          <a:schemeClr val="tx2"/>
        </a:buClr>
        <a:buSzPct val="90000"/>
        <a:buFont typeface="Wingdings 2" panose="05020102010507070707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101000"/>
        </a:lnSpc>
        <a:spcBef>
          <a:spcPts val="0"/>
        </a:spcBef>
        <a:spcAft>
          <a:spcPts val="1400"/>
        </a:spcAft>
        <a:buClr>
          <a:schemeClr val="tx2"/>
        </a:buClr>
        <a:buSzPct val="90000"/>
        <a:buFont typeface="Wingdings 2" panose="05020102010507070707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080000" indent="-216000" algn="l" defTabSz="914400" rtl="0" eaLnBrk="1" latinLnBrk="0" hangingPunct="1">
        <a:lnSpc>
          <a:spcPct val="101000"/>
        </a:lnSpc>
        <a:spcBef>
          <a:spcPts val="0"/>
        </a:spcBef>
        <a:spcAft>
          <a:spcPts val="1400"/>
        </a:spcAft>
        <a:buClr>
          <a:schemeClr val="tx2"/>
        </a:buClr>
        <a:buSzPct val="90000"/>
        <a:buFont typeface="Wingdings 2" panose="05020102010507070707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1080000" indent="-216000" algn="l" defTabSz="914400" rtl="0" eaLnBrk="1" latinLnBrk="0" hangingPunct="1">
        <a:lnSpc>
          <a:spcPct val="101000"/>
        </a:lnSpc>
        <a:spcBef>
          <a:spcPts val="0"/>
        </a:spcBef>
        <a:spcAft>
          <a:spcPts val="1400"/>
        </a:spcAft>
        <a:buClr>
          <a:schemeClr val="tx2"/>
        </a:buClr>
        <a:buSzPct val="90000"/>
        <a:buFont typeface="Wingdings 2" panose="05020102010507070707" pitchFamily="18" charset="2"/>
        <a:buChar char="¡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1080000" indent="-216000" algn="l" defTabSz="914400" rtl="0" eaLnBrk="1" latinLnBrk="0" hangingPunct="1">
        <a:lnSpc>
          <a:spcPct val="101000"/>
        </a:lnSpc>
        <a:spcBef>
          <a:spcPts val="0"/>
        </a:spcBef>
        <a:spcAft>
          <a:spcPts val="1400"/>
        </a:spcAft>
        <a:buClr>
          <a:schemeClr val="tx2"/>
        </a:buClr>
        <a:buSzPct val="90000"/>
        <a:buFont typeface="Wingdings 2" panose="05020102010507070707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8pPr>
      <a:lvl9pPr marL="1080000" indent="-216000" algn="l" defTabSz="914400" rtl="0" eaLnBrk="1" latinLnBrk="0" hangingPunct="1">
        <a:lnSpc>
          <a:spcPct val="101000"/>
        </a:lnSpc>
        <a:spcBef>
          <a:spcPts val="600"/>
        </a:spcBef>
        <a:spcAft>
          <a:spcPts val="1400"/>
        </a:spcAft>
        <a:buClr>
          <a:schemeClr val="tx2"/>
        </a:buClr>
        <a:buSzPct val="90000"/>
        <a:buFont typeface="Wingdings 2" panose="05020102010507070707" pitchFamily="18" charset="2"/>
        <a:buChar char="¡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76" userDrawn="1">
          <p15:clr>
            <a:srgbClr val="F26B43"/>
          </p15:clr>
        </p15:guide>
        <p15:guide id="2" pos="5868" userDrawn="1">
          <p15:clr>
            <a:srgbClr val="F26B43"/>
          </p15:clr>
        </p15:guide>
        <p15:guide id="3" orient="horz" pos="476" userDrawn="1">
          <p15:clr>
            <a:srgbClr val="F26B43"/>
          </p15:clr>
        </p15:guide>
        <p15:guide id="4" orient="horz" pos="1065" userDrawn="1">
          <p15:clr>
            <a:srgbClr val="F26B43"/>
          </p15:clr>
        </p15:guide>
        <p15:guide id="5" pos="970" userDrawn="1">
          <p15:clr>
            <a:srgbClr val="F26B43"/>
          </p15:clr>
        </p15:guide>
        <p15:guide id="6" orient="horz" pos="1252" userDrawn="1">
          <p15:clr>
            <a:srgbClr val="F26B43"/>
          </p15:clr>
        </p15:guide>
        <p15:guide id="7" orient="horz" pos="3843" userDrawn="1">
          <p15:clr>
            <a:srgbClr val="F26B43"/>
          </p15:clr>
        </p15:guide>
        <p15:guide id="8" pos="6843" userDrawn="1">
          <p15:clr>
            <a:srgbClr val="00000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2.phabsalon.dk/fileadmin/user_upload/Studiesite/Diplomingenioer_i_bioteknologi/LabReport_Instructions_v2.pdf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”How to </a:t>
            </a:r>
            <a:r>
              <a:rPr lang="da-DK" dirty="0" err="1"/>
              <a:t>prepare</a:t>
            </a:r>
            <a:r>
              <a:rPr lang="da-DK" dirty="0"/>
              <a:t> for lab”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756878" y="5986922"/>
            <a:ext cx="4563482" cy="391432"/>
          </a:xfrm>
        </p:spPr>
        <p:txBody>
          <a:bodyPr/>
          <a:lstStyle/>
          <a:p>
            <a:r>
              <a:rPr lang="da-DK" dirty="0"/>
              <a:t>Majbrit Madsen</a:t>
            </a:r>
          </a:p>
          <a:p>
            <a:endParaRPr lang="da-DK" dirty="0"/>
          </a:p>
        </p:txBody>
      </p:sp>
      <p:sp>
        <p:nvSpPr>
          <p:cNvPr id="2" name="Tekstfelt 1"/>
          <p:cNvSpPr txBox="1"/>
          <p:nvPr/>
        </p:nvSpPr>
        <p:spPr>
          <a:xfrm>
            <a:off x="8427308" y="6215449"/>
            <a:ext cx="321851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/>
              <a:t>Version 1 from 22. august 2023</a:t>
            </a:r>
            <a:endParaRPr lang="da-DK" sz="2000" dirty="0" err="1"/>
          </a:p>
        </p:txBody>
      </p:sp>
    </p:spTree>
    <p:extLst>
      <p:ext uri="{BB962C8B-B14F-4D97-AF65-F5344CB8AC3E}">
        <p14:creationId xmlns:p14="http://schemas.microsoft.com/office/powerpoint/2010/main" val="1453922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60C58-5150-1AB1-BCE5-1A518FB19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64800" cy="756458"/>
          </a:xfrm>
        </p:spPr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to write?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41780-6F6A-D084-A082-EBD015787F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848" y="1030014"/>
            <a:ext cx="9196552" cy="5498901"/>
          </a:xfrm>
        </p:spPr>
        <p:txBody>
          <a:bodyPr/>
          <a:lstStyle/>
          <a:p>
            <a:r>
              <a:rPr lang="en-US" sz="2000" dirty="0">
                <a:latin typeface="+mj-lt"/>
              </a:rPr>
              <a:t>Date + operator(s)</a:t>
            </a:r>
          </a:p>
          <a:p>
            <a:r>
              <a:rPr lang="en-US" sz="2000" dirty="0">
                <a:latin typeface="+mj-lt"/>
              </a:rPr>
              <a:t>Overall tasks which have been/should be completed</a:t>
            </a:r>
          </a:p>
          <a:p>
            <a:r>
              <a:rPr lang="en-US" sz="2000" dirty="0">
                <a:latin typeface="+mj-lt"/>
              </a:rPr>
              <a:t>Keeping track of samples taken + storage of samples </a:t>
            </a:r>
            <a:r>
              <a:rPr lang="en-US" sz="2000" dirty="0">
                <a:latin typeface="+mj-lt"/>
                <a:sym typeface="Wingdings" panose="05000000000000000000" pitchFamily="2" charset="2"/>
              </a:rPr>
              <a:t> Names of samples must be documented in lab books</a:t>
            </a:r>
            <a:endParaRPr lang="en-US" sz="2000" dirty="0">
              <a:latin typeface="+mj-lt"/>
            </a:endParaRPr>
          </a:p>
          <a:p>
            <a:pPr lvl="1"/>
            <a:r>
              <a:rPr lang="en-US" sz="2000" dirty="0">
                <a:latin typeface="+mj-lt"/>
              </a:rPr>
              <a:t>Arbitrary numbers could be given to samples</a:t>
            </a:r>
          </a:p>
          <a:p>
            <a:r>
              <a:rPr lang="en-US" sz="2000" dirty="0">
                <a:latin typeface="+mj-lt"/>
              </a:rPr>
              <a:t>When documenting media formulation </a:t>
            </a:r>
            <a:r>
              <a:rPr lang="en-US" sz="2000" dirty="0">
                <a:latin typeface="+mj-lt"/>
                <a:sym typeface="Wingdings" panose="05000000000000000000" pitchFamily="2" charset="2"/>
              </a:rPr>
              <a:t> write what you did not what the recipe said you should do!</a:t>
            </a:r>
          </a:p>
          <a:p>
            <a:r>
              <a:rPr lang="en-US" sz="2000" dirty="0">
                <a:latin typeface="+mj-lt"/>
                <a:sym typeface="Wingdings" panose="05000000000000000000" pitchFamily="2" charset="2"/>
              </a:rPr>
              <a:t>Write down mistakes  do not delete typos or remove pages</a:t>
            </a:r>
          </a:p>
          <a:p>
            <a:r>
              <a:rPr lang="en-US" sz="2000" dirty="0">
                <a:latin typeface="+mj-lt"/>
                <a:sym typeface="Wingdings" panose="05000000000000000000" pitchFamily="2" charset="2"/>
              </a:rPr>
              <a:t>What is the name of a </a:t>
            </a:r>
            <a:r>
              <a:rPr lang="en-US" sz="2000" u="sng" dirty="0">
                <a:latin typeface="+mj-lt"/>
                <a:sym typeface="Wingdings" panose="05000000000000000000" pitchFamily="2" charset="2"/>
              </a:rPr>
              <a:t>datafile</a:t>
            </a:r>
            <a:r>
              <a:rPr lang="en-US" sz="2000" dirty="0">
                <a:latin typeface="+mj-lt"/>
                <a:sym typeface="Wingdings" panose="05000000000000000000" pitchFamily="2" charset="2"/>
              </a:rPr>
              <a:t> generated</a:t>
            </a:r>
          </a:p>
          <a:p>
            <a:pPr lvl="1"/>
            <a:r>
              <a:rPr lang="en-US" sz="2000" dirty="0">
                <a:latin typeface="+mj-lt"/>
                <a:sym typeface="Wingdings" panose="05000000000000000000" pitchFamily="2" charset="2"/>
              </a:rPr>
              <a:t>Where is the datafile stored</a:t>
            </a:r>
          </a:p>
          <a:p>
            <a:r>
              <a:rPr lang="en-US" sz="2000" dirty="0">
                <a:latin typeface="+mj-lt"/>
                <a:sym typeface="Wingdings" panose="05000000000000000000" pitchFamily="2" charset="2"/>
              </a:rPr>
              <a:t>Safety gloves, fume hood, goggles etc.</a:t>
            </a:r>
          </a:p>
          <a:p>
            <a:r>
              <a:rPr lang="en-US" sz="2000" dirty="0">
                <a:latin typeface="+mj-lt"/>
              </a:rPr>
              <a:t>Any special/hazardous waste</a:t>
            </a:r>
          </a:p>
        </p:txBody>
      </p:sp>
      <p:sp>
        <p:nvSpPr>
          <p:cNvPr id="7" name="Tekstfelt 6"/>
          <p:cNvSpPr txBox="1"/>
          <p:nvPr/>
        </p:nvSpPr>
        <p:spPr>
          <a:xfrm>
            <a:off x="8427308" y="6215449"/>
            <a:ext cx="321851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/>
              <a:t>Version 1 from 22. august 2023</a:t>
            </a:r>
            <a:endParaRPr lang="da-DK" sz="2000" dirty="0" err="1"/>
          </a:p>
        </p:txBody>
      </p:sp>
    </p:spTree>
    <p:extLst>
      <p:ext uri="{BB962C8B-B14F-4D97-AF65-F5344CB8AC3E}">
        <p14:creationId xmlns:p14="http://schemas.microsoft.com/office/powerpoint/2010/main" val="947849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4920A-948D-0F5E-1632-C54CF9703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81360" cy="764772"/>
          </a:xfrm>
        </p:spPr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Electronic Lab Notebooks (ELN’s)</a:t>
            </a:r>
          </a:p>
        </p:txBody>
      </p:sp>
      <p:pic>
        <p:nvPicPr>
          <p:cNvPr id="1026" name="Picture 2" descr="Electronic Lab Notebook Software ELN | Sapio Scien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64" y="889461"/>
            <a:ext cx="5690979" cy="329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IOVIA Notebook – Cloud-based Electronic Laboratory Notebook - BIOVIA -  Dassault Systèmes®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808" y="2069868"/>
            <a:ext cx="6119832" cy="307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955FCA51-44ED-96E6-3B54-65D2A32F7C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801" y="4272741"/>
            <a:ext cx="5495757" cy="2436174"/>
          </a:xfrm>
          <a:prstGeom prst="rect">
            <a:avLst/>
          </a:prstGeom>
        </p:spPr>
      </p:pic>
      <p:sp>
        <p:nvSpPr>
          <p:cNvPr id="9" name="Tekstfelt 8"/>
          <p:cNvSpPr txBox="1"/>
          <p:nvPr/>
        </p:nvSpPr>
        <p:spPr>
          <a:xfrm>
            <a:off x="8427308" y="6215449"/>
            <a:ext cx="321851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/>
              <a:t>Version 1 from 22. august 2023</a:t>
            </a:r>
            <a:endParaRPr lang="da-DK" sz="2000" dirty="0" err="1"/>
          </a:p>
        </p:txBody>
      </p:sp>
    </p:spTree>
    <p:extLst>
      <p:ext uri="{BB962C8B-B14F-4D97-AF65-F5344CB8AC3E}">
        <p14:creationId xmlns:p14="http://schemas.microsoft.com/office/powerpoint/2010/main" val="478058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CC6B9-9BCE-E7FF-5D6B-4ECAC339E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64800" cy="780941"/>
          </a:xfrm>
        </p:spPr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ELN vs. pen and paper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2FCF8-4BA2-0715-FFDF-38038DA3A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207" y="1989056"/>
            <a:ext cx="9692640" cy="4112944"/>
          </a:xfrm>
        </p:spPr>
        <p:txBody>
          <a:bodyPr/>
          <a:lstStyle/>
          <a:p>
            <a:r>
              <a:rPr lang="en-US" sz="2000" dirty="0">
                <a:latin typeface="+mj-lt"/>
              </a:rPr>
              <a:t>ELN’s are used extensively in regulated environments (pharma, biotech industry, clinical diagnostics etc.)</a:t>
            </a:r>
          </a:p>
          <a:p>
            <a:pPr marL="0" indent="0">
              <a:buNone/>
            </a:pPr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Print instructions which you will be using multiple times </a:t>
            </a:r>
            <a:r>
              <a:rPr lang="en-US" sz="2000" dirty="0">
                <a:latin typeface="+mj-lt"/>
                <a:sym typeface="Wingdings" panose="05000000000000000000" pitchFamily="2" charset="2"/>
              </a:rPr>
              <a:t> i.e., Lab manual</a:t>
            </a:r>
            <a:endParaRPr lang="en-US" sz="2000" dirty="0">
              <a:latin typeface="+mj-lt"/>
            </a:endParaRPr>
          </a:p>
        </p:txBody>
      </p:sp>
      <p:sp>
        <p:nvSpPr>
          <p:cNvPr id="8" name="Tekstfelt 7"/>
          <p:cNvSpPr txBox="1"/>
          <p:nvPr/>
        </p:nvSpPr>
        <p:spPr>
          <a:xfrm>
            <a:off x="1885416" y="4830858"/>
            <a:ext cx="676095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sz="1600" dirty="0">
                <a:latin typeface="+mj-lt"/>
              </a:rPr>
              <a:t>Find the right ELN for </a:t>
            </a:r>
            <a:r>
              <a:rPr lang="da-DK" sz="1600" dirty="0" err="1">
                <a:latin typeface="+mj-lt"/>
              </a:rPr>
              <a:t>you</a:t>
            </a:r>
            <a:r>
              <a:rPr lang="da-DK" sz="1600" dirty="0">
                <a:latin typeface="+mj-lt"/>
              </a:rPr>
              <a:t>: https://www.nature.com/articles/d41586-018-05895-3</a:t>
            </a:r>
          </a:p>
        </p:txBody>
      </p:sp>
      <p:sp>
        <p:nvSpPr>
          <p:cNvPr id="9" name="Tekstfelt 8"/>
          <p:cNvSpPr txBox="1"/>
          <p:nvPr/>
        </p:nvSpPr>
        <p:spPr>
          <a:xfrm>
            <a:off x="8427308" y="6215449"/>
            <a:ext cx="321851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/>
              <a:t>Version 1 from 22. august 2023</a:t>
            </a:r>
            <a:endParaRPr lang="da-DK" sz="2000" dirty="0" err="1"/>
          </a:p>
        </p:txBody>
      </p:sp>
    </p:spTree>
    <p:extLst>
      <p:ext uri="{BB962C8B-B14F-4D97-AF65-F5344CB8AC3E}">
        <p14:creationId xmlns:p14="http://schemas.microsoft.com/office/powerpoint/2010/main" val="3299822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”How to do lab </a:t>
            </a:r>
            <a:r>
              <a:rPr lang="da-DK" dirty="0" err="1"/>
              <a:t>reports</a:t>
            </a:r>
            <a:r>
              <a:rPr lang="da-DK" dirty="0"/>
              <a:t>”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a-DK" dirty="0"/>
              <a:t>Majbrit Madsen</a:t>
            </a:r>
          </a:p>
        </p:txBody>
      </p:sp>
      <p:sp>
        <p:nvSpPr>
          <p:cNvPr id="5" name="Tekstfelt 4"/>
          <p:cNvSpPr txBox="1"/>
          <p:nvPr/>
        </p:nvSpPr>
        <p:spPr>
          <a:xfrm>
            <a:off x="8427308" y="6215449"/>
            <a:ext cx="321851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/>
              <a:t>Version 1 from 22. august 2023</a:t>
            </a:r>
            <a:endParaRPr lang="da-DK" sz="2000" dirty="0" err="1"/>
          </a:p>
        </p:txBody>
      </p:sp>
    </p:spTree>
    <p:extLst>
      <p:ext uri="{BB962C8B-B14F-4D97-AF65-F5344CB8AC3E}">
        <p14:creationId xmlns:p14="http://schemas.microsoft.com/office/powerpoint/2010/main" val="3685376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do lab reports?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document what we did and conclude on results and follow the IMR&amp;D structure (introduction, methodology, results, discussion, and conclusion) with some additional elements. </a:t>
            </a:r>
          </a:p>
          <a:p>
            <a:endParaRPr lang="da-DK" dirty="0"/>
          </a:p>
          <a:p>
            <a:r>
              <a:rPr lang="en-US" dirty="0"/>
              <a:t>Report concept:</a:t>
            </a:r>
          </a:p>
          <a:p>
            <a:r>
              <a:rPr lang="en-US">
                <a:hlinkClick r:id="rId2"/>
              </a:rPr>
              <a:t>https://www2.phabsalon.dk/fileadmin/user_upload/Studiesite/Diplomingenioer_i_bioteknologi/LabReport_Instructions_v2.pdf</a:t>
            </a:r>
            <a:endParaRPr lang="en-US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kstfelt 6"/>
          <p:cNvSpPr txBox="1"/>
          <p:nvPr/>
        </p:nvSpPr>
        <p:spPr>
          <a:xfrm>
            <a:off x="8427308" y="6215449"/>
            <a:ext cx="339811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/>
              <a:t>Version 2 from 10 February 2025</a:t>
            </a: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3407987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CC6B9-9BCE-E7FF-5D6B-4ECAC339E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do lab report review?</a:t>
            </a:r>
          </a:p>
        </p:txBody>
      </p:sp>
      <p:sp>
        <p:nvSpPr>
          <p:cNvPr id="7" name="Pladsholder til indhol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ensure professional output but avoid obvious mistakes 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en-US" sz="2000" b="1" dirty="0"/>
              <a:t>Input to Check list for review: </a:t>
            </a:r>
            <a:endParaRPr lang="en-US" sz="1400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400" dirty="0"/>
              <a:t>Do it fit to the standard (sections, length, title data)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400" dirty="0"/>
              <a:t>Figures, tables and pictures 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US" sz="1100" dirty="0"/>
              <a:t>Consecutively numbering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US" sz="1100" dirty="0"/>
              <a:t>Standalone explanation text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US" sz="1100" dirty="0"/>
              <a:t>Reference in text to all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400" dirty="0"/>
              <a:t>References when stating facts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US" sz="1100" dirty="0"/>
              <a:t>Check that all references are used in text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US" sz="1100" dirty="0"/>
              <a:t>All references must be relevant, remember to refer to protocol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400" dirty="0"/>
              <a:t>Did we include what was required?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400" dirty="0"/>
              <a:t>Is there a conclusion on the results and perspectivation to literature if relevant?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400" dirty="0"/>
              <a:t>Is all theory relevant for this report?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400" dirty="0"/>
              <a:t>No new information in Discussion or Conclusion section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US" sz="1400" dirty="0"/>
              <a:t>Relevant facts must be introduced in the Introduction section 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8" name="Tekstfelt 7"/>
          <p:cNvSpPr txBox="1"/>
          <p:nvPr/>
        </p:nvSpPr>
        <p:spPr>
          <a:xfrm>
            <a:off x="8427308" y="6215449"/>
            <a:ext cx="321851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/>
              <a:t>Version 1 from 22. august 2023</a:t>
            </a:r>
            <a:endParaRPr lang="da-DK" sz="2000" dirty="0" err="1"/>
          </a:p>
        </p:txBody>
      </p:sp>
    </p:spTree>
    <p:extLst>
      <p:ext uri="{BB962C8B-B14F-4D97-AF65-F5344CB8AC3E}">
        <p14:creationId xmlns:p14="http://schemas.microsoft.com/office/powerpoint/2010/main" val="4042708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35F12D-12E8-7337-BECA-E41F74A6BC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CC58414-3E93-84B9-A515-A257A6B5A2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err="1"/>
              <a:t>Changelog</a:t>
            </a:r>
            <a:endParaRPr lang="da-DK" dirty="0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70C7B373-30F8-71C0-85F9-3A601A6B7CDC}"/>
              </a:ext>
            </a:extLst>
          </p:cNvPr>
          <p:cNvSpPr txBox="1"/>
          <p:nvPr/>
        </p:nvSpPr>
        <p:spPr>
          <a:xfrm>
            <a:off x="8427308" y="6215449"/>
            <a:ext cx="339811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Version 2 from 10 February 2025</a:t>
            </a:r>
            <a:endParaRPr lang="da-DK" sz="2000" dirty="0"/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405D5ED4-E023-E698-F74B-9EDD0C5A84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4166596"/>
              </p:ext>
            </p:extLst>
          </p:nvPr>
        </p:nvGraphicFramePr>
        <p:xfrm>
          <a:off x="861568" y="3147246"/>
          <a:ext cx="9196832" cy="138176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6583420">
                  <a:extLst>
                    <a:ext uri="{9D8B030D-6E8A-4147-A177-3AD203B41FA5}">
                      <a16:colId xmlns:a16="http://schemas.microsoft.com/office/drawing/2014/main" val="1400366393"/>
                    </a:ext>
                  </a:extLst>
                </a:gridCol>
                <a:gridCol w="2613412">
                  <a:extLst>
                    <a:ext uri="{9D8B030D-6E8A-4147-A177-3AD203B41FA5}">
                      <a16:colId xmlns:a16="http://schemas.microsoft.com/office/drawing/2014/main" val="28953166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version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err="1"/>
                        <a:t>changes</a:t>
                      </a:r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4134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Version 1 from 22. august 2023</a:t>
                      </a:r>
                      <a:endParaRPr lang="da-DK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New </a:t>
                      </a:r>
                      <a:r>
                        <a:rPr lang="da-DK" dirty="0" err="1"/>
                        <a:t>document</a:t>
                      </a:r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0047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Version 2 from 10 February 2025</a:t>
                      </a:r>
                      <a:endParaRPr lang="da-DK" sz="1800" dirty="0"/>
                    </a:p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Link at slide 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67842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8729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prepare for lab?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know what to do </a:t>
            </a:r>
          </a:p>
          <a:p>
            <a:pPr lvl="1"/>
            <a:r>
              <a:rPr lang="en-US" dirty="0"/>
              <a:t>If there is a specific order to perform the experiment</a:t>
            </a:r>
          </a:p>
          <a:p>
            <a:pPr lvl="1"/>
            <a:r>
              <a:rPr lang="en-US" dirty="0"/>
              <a:t>If there is a specific technic to understand</a:t>
            </a:r>
          </a:p>
          <a:p>
            <a:pPr lvl="1"/>
            <a:r>
              <a:rPr lang="en-US" dirty="0"/>
              <a:t>If there is something to be aware of regarding safety</a:t>
            </a:r>
          </a:p>
          <a:p>
            <a:pPr lvl="1"/>
            <a:r>
              <a:rPr lang="en-US" dirty="0"/>
              <a:t>If there are anything to prepare (calculation, buffers, etc.)</a:t>
            </a:r>
          </a:p>
          <a:p>
            <a:pPr lvl="1"/>
            <a:r>
              <a:rPr lang="en-US" dirty="0"/>
              <a:t>If there are a specific thing to remember to note during the experiment</a:t>
            </a:r>
          </a:p>
          <a:p>
            <a:r>
              <a:rPr lang="en-US" dirty="0"/>
              <a:t>To ensure safer and well executed experiments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da-DK" dirty="0"/>
          </a:p>
        </p:txBody>
      </p:sp>
      <p:sp>
        <p:nvSpPr>
          <p:cNvPr id="7" name="Tekstfelt 6"/>
          <p:cNvSpPr txBox="1"/>
          <p:nvPr/>
        </p:nvSpPr>
        <p:spPr>
          <a:xfrm>
            <a:off x="8427308" y="6215449"/>
            <a:ext cx="321851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/>
              <a:t>Version 1 from 22. august 2023</a:t>
            </a:r>
            <a:endParaRPr lang="da-DK" sz="2000" dirty="0" err="1"/>
          </a:p>
        </p:txBody>
      </p:sp>
    </p:spTree>
    <p:extLst>
      <p:ext uri="{BB962C8B-B14F-4D97-AF65-F5344CB8AC3E}">
        <p14:creationId xmlns:p14="http://schemas.microsoft.com/office/powerpoint/2010/main" val="393706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60C58-5150-1AB1-BCE5-1A518FB19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prepare for lab?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41780-6F6A-D084-A082-EBD015787F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897" y="1601128"/>
            <a:ext cx="9403711" cy="4112944"/>
          </a:xfrm>
        </p:spPr>
        <p:txBody>
          <a:bodyPr/>
          <a:lstStyle/>
          <a:p>
            <a:r>
              <a:rPr lang="en-US" dirty="0"/>
              <a:t>Read the protocol/manual</a:t>
            </a:r>
          </a:p>
          <a:p>
            <a:pPr lvl="1"/>
            <a:r>
              <a:rPr lang="en-US" sz="1600" dirty="0"/>
              <a:t>Understand the purpose of the experiment, what are you aiming to prove/find?</a:t>
            </a:r>
          </a:p>
          <a:p>
            <a:pPr lvl="1"/>
            <a:r>
              <a:rPr lang="en-US" sz="1600" dirty="0"/>
              <a:t>Look up all the abbreviations or word you do not understand to ensure that you know them</a:t>
            </a:r>
          </a:p>
          <a:p>
            <a:r>
              <a:rPr lang="en-US" dirty="0"/>
              <a:t>Make a flow diagram </a:t>
            </a:r>
          </a:p>
          <a:p>
            <a:pPr lvl="1"/>
            <a:r>
              <a:rPr lang="en-US" sz="1600" dirty="0"/>
              <a:t>To ensure that you understand the steps and orders and what to use</a:t>
            </a:r>
          </a:p>
          <a:p>
            <a:pPr lvl="1"/>
            <a:r>
              <a:rPr lang="en-US" sz="1600" dirty="0"/>
              <a:t>Helps you during the experiment to know what to do next</a:t>
            </a:r>
          </a:p>
          <a:p>
            <a:r>
              <a:rPr lang="en-US" dirty="0"/>
              <a:t>Preparation prior to start the experiment</a:t>
            </a:r>
          </a:p>
          <a:p>
            <a:pPr lvl="1"/>
            <a:r>
              <a:rPr lang="en-US" sz="1600" dirty="0"/>
              <a:t>Prepare document to conduct the experiment</a:t>
            </a:r>
          </a:p>
          <a:p>
            <a:pPr lvl="1"/>
            <a:r>
              <a:rPr lang="en-US" sz="1600" dirty="0"/>
              <a:t>Prepare equations &amp; calculations </a:t>
            </a:r>
          </a:p>
          <a:p>
            <a:pPr lvl="1"/>
            <a:r>
              <a:rPr lang="en-US" sz="1600" dirty="0"/>
              <a:t>How to obtain the needed concentration (how much to weight out)</a:t>
            </a:r>
          </a:p>
          <a:p>
            <a:pPr lvl="1"/>
            <a:r>
              <a:rPr lang="en-US" sz="1600" dirty="0"/>
              <a:t>What dilutions is needed (how to do the dilution)</a:t>
            </a:r>
          </a:p>
        </p:txBody>
      </p:sp>
      <p:sp>
        <p:nvSpPr>
          <p:cNvPr id="7" name="Tekstfelt 6"/>
          <p:cNvSpPr txBox="1"/>
          <p:nvPr/>
        </p:nvSpPr>
        <p:spPr>
          <a:xfrm>
            <a:off x="8427308" y="6215449"/>
            <a:ext cx="321851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/>
              <a:t>Version 1 from 22. august 2023</a:t>
            </a:r>
            <a:endParaRPr lang="da-DK" sz="2000" dirty="0" err="1"/>
          </a:p>
        </p:txBody>
      </p:sp>
    </p:spTree>
    <p:extLst>
      <p:ext uri="{BB962C8B-B14F-4D97-AF65-F5344CB8AC3E}">
        <p14:creationId xmlns:p14="http://schemas.microsoft.com/office/powerpoint/2010/main" val="929372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60C58-5150-1AB1-BCE5-1A518FB19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467" y="131318"/>
            <a:ext cx="8560800" cy="934890"/>
          </a:xfrm>
        </p:spPr>
        <p:txBody>
          <a:bodyPr/>
          <a:lstStyle/>
          <a:p>
            <a:r>
              <a:rPr lang="en-US" dirty="0"/>
              <a:t>Example of flow diagram - 1</a:t>
            </a:r>
          </a:p>
        </p:txBody>
      </p:sp>
      <p:sp>
        <p:nvSpPr>
          <p:cNvPr id="9" name="Tekstfelt 8"/>
          <p:cNvSpPr txBox="1"/>
          <p:nvPr/>
        </p:nvSpPr>
        <p:spPr>
          <a:xfrm>
            <a:off x="590467" y="912320"/>
            <a:ext cx="340259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000" dirty="0"/>
              <a:t>General and </a:t>
            </a:r>
            <a:r>
              <a:rPr lang="en-US" sz="2000" dirty="0"/>
              <a:t>organic chemistry: </a:t>
            </a:r>
          </a:p>
          <a:p>
            <a:r>
              <a:rPr lang="en-US" sz="2000" dirty="0"/>
              <a:t>Equilibrium</a:t>
            </a:r>
          </a:p>
        </p:txBody>
      </p:sp>
      <p:sp>
        <p:nvSpPr>
          <p:cNvPr id="10" name="Tekstfelt 9"/>
          <p:cNvSpPr txBox="1"/>
          <p:nvPr/>
        </p:nvSpPr>
        <p:spPr>
          <a:xfrm>
            <a:off x="10026405" y="6528915"/>
            <a:ext cx="138499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Angela Kristiansen</a:t>
            </a:r>
          </a:p>
        </p:txBody>
      </p:sp>
      <p:sp>
        <p:nvSpPr>
          <p:cNvPr id="3" name="Tekstfelt 2"/>
          <p:cNvSpPr txBox="1"/>
          <p:nvPr/>
        </p:nvSpPr>
        <p:spPr>
          <a:xfrm>
            <a:off x="7765356" y="4835466"/>
            <a:ext cx="69730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sz="2000" dirty="0">
                <a:solidFill>
                  <a:srgbClr val="FF0000"/>
                </a:solidFill>
              </a:rPr>
              <a:t>Part 2:</a:t>
            </a:r>
          </a:p>
        </p:txBody>
      </p:sp>
      <p:sp>
        <p:nvSpPr>
          <p:cNvPr id="13" name="Tekstfelt 12"/>
          <p:cNvSpPr txBox="1"/>
          <p:nvPr/>
        </p:nvSpPr>
        <p:spPr>
          <a:xfrm>
            <a:off x="3652421" y="1455774"/>
            <a:ext cx="68127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sz="2000" dirty="0">
                <a:solidFill>
                  <a:srgbClr val="FF0000"/>
                </a:solidFill>
              </a:rPr>
              <a:t>Part 1:</a:t>
            </a:r>
          </a:p>
        </p:txBody>
      </p:sp>
      <p:pic>
        <p:nvPicPr>
          <p:cNvPr id="1030" name="Billede 1" descr="image00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95"/>
          <a:stretch/>
        </p:blipFill>
        <p:spPr bwMode="auto">
          <a:xfrm>
            <a:off x="4395529" y="832920"/>
            <a:ext cx="5427607" cy="4002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kstfelt 11"/>
          <p:cNvSpPr txBox="1"/>
          <p:nvPr/>
        </p:nvSpPr>
        <p:spPr>
          <a:xfrm>
            <a:off x="432404" y="3615753"/>
            <a:ext cx="264188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/>
              <a:t>Example for scheme to document results:</a:t>
            </a:r>
          </a:p>
        </p:txBody>
      </p:sp>
      <p:pic>
        <p:nvPicPr>
          <p:cNvPr id="14" name="Billed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376" y="4399991"/>
            <a:ext cx="4181853" cy="2055906"/>
          </a:xfrm>
          <a:prstGeom prst="rect">
            <a:avLst/>
          </a:prstGeom>
        </p:spPr>
      </p:pic>
      <p:pic>
        <p:nvPicPr>
          <p:cNvPr id="1028" name="Billede 2" descr="image00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32"/>
          <a:stretch/>
        </p:blipFill>
        <p:spPr bwMode="auto">
          <a:xfrm>
            <a:off x="8842232" y="4016491"/>
            <a:ext cx="3252056" cy="2439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kstfelt 14"/>
          <p:cNvSpPr txBox="1"/>
          <p:nvPr/>
        </p:nvSpPr>
        <p:spPr>
          <a:xfrm>
            <a:off x="5623722" y="6375026"/>
            <a:ext cx="321851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/>
              <a:t>Version 1 from 22. august 2023</a:t>
            </a:r>
            <a:endParaRPr lang="da-DK" sz="2000" dirty="0" err="1"/>
          </a:p>
        </p:txBody>
      </p:sp>
    </p:spTree>
    <p:extLst>
      <p:ext uri="{BB962C8B-B14F-4D97-AF65-F5344CB8AC3E}">
        <p14:creationId xmlns:p14="http://schemas.microsoft.com/office/powerpoint/2010/main" val="3034700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60C58-5150-1AB1-BCE5-1A518FB19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251" y="251527"/>
            <a:ext cx="8560800" cy="934890"/>
          </a:xfrm>
        </p:spPr>
        <p:txBody>
          <a:bodyPr/>
          <a:lstStyle/>
          <a:p>
            <a:r>
              <a:rPr lang="en-US" dirty="0"/>
              <a:t>Example of flow diagram - 2</a:t>
            </a:r>
          </a:p>
        </p:txBody>
      </p:sp>
      <p:sp>
        <p:nvSpPr>
          <p:cNvPr id="3" name="Tekstfelt 2"/>
          <p:cNvSpPr txBox="1"/>
          <p:nvPr/>
        </p:nvSpPr>
        <p:spPr>
          <a:xfrm>
            <a:off x="680251" y="1038309"/>
            <a:ext cx="2917832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/>
              <a:t>Microbiology:</a:t>
            </a:r>
          </a:p>
          <a:p>
            <a:r>
              <a:rPr lang="en-US" sz="2000" dirty="0"/>
              <a:t>Growth of E. coli measured by spectrophotometer &amp; plate count</a:t>
            </a:r>
          </a:p>
        </p:txBody>
      </p:sp>
      <p:sp>
        <p:nvSpPr>
          <p:cNvPr id="7" name="Tekstfelt 6"/>
          <p:cNvSpPr txBox="1"/>
          <p:nvPr/>
        </p:nvSpPr>
        <p:spPr>
          <a:xfrm>
            <a:off x="8673741" y="6528915"/>
            <a:ext cx="273953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Angela Kristiansen &amp; Majbrit Madsen</a:t>
            </a:r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400" y="1299594"/>
            <a:ext cx="7930178" cy="4719156"/>
          </a:xfrm>
          <a:prstGeom prst="rect">
            <a:avLst/>
          </a:prstGeom>
        </p:spPr>
      </p:pic>
      <p:sp>
        <p:nvSpPr>
          <p:cNvPr id="10" name="Tekstfelt 9"/>
          <p:cNvSpPr txBox="1"/>
          <p:nvPr/>
        </p:nvSpPr>
        <p:spPr>
          <a:xfrm>
            <a:off x="163236" y="2709562"/>
            <a:ext cx="377216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/>
              <a:t>Prepared excel scheme to document the experiment Day 1. Including calculation of ln and plot with linear regression.</a:t>
            </a:r>
          </a:p>
          <a:p>
            <a:r>
              <a:rPr lang="en-US" sz="1200" dirty="0"/>
              <a:t>Results form spectrophotometer:</a:t>
            </a:r>
          </a:p>
        </p:txBody>
      </p:sp>
      <p:graphicFrame>
        <p:nvGraphicFramePr>
          <p:cNvPr id="11" name="Tabel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1270459"/>
              </p:ext>
            </p:extLst>
          </p:nvPr>
        </p:nvGraphicFramePr>
        <p:xfrm>
          <a:off x="338468" y="3389434"/>
          <a:ext cx="2815942" cy="229108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939826">
                  <a:extLst>
                    <a:ext uri="{9D8B030D-6E8A-4147-A177-3AD203B41FA5}">
                      <a16:colId xmlns:a16="http://schemas.microsoft.com/office/drawing/2014/main" val="2657071497"/>
                    </a:ext>
                  </a:extLst>
                </a:gridCol>
                <a:gridCol w="1178143">
                  <a:extLst>
                    <a:ext uri="{9D8B030D-6E8A-4147-A177-3AD203B41FA5}">
                      <a16:colId xmlns:a16="http://schemas.microsoft.com/office/drawing/2014/main" val="815337865"/>
                    </a:ext>
                  </a:extLst>
                </a:gridCol>
                <a:gridCol w="697973">
                  <a:extLst>
                    <a:ext uri="{9D8B030D-6E8A-4147-A177-3AD203B41FA5}">
                      <a16:colId xmlns:a16="http://schemas.microsoft.com/office/drawing/2014/main" val="1714056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a-DK" sz="1200" dirty="0"/>
                        <a:t>Time [Min]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err="1"/>
                        <a:t>E.Coli</a:t>
                      </a:r>
                      <a:r>
                        <a:rPr lang="da-DK" sz="1200" dirty="0"/>
                        <a:t> + AMP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err="1"/>
                        <a:t>E.Coli</a:t>
                      </a:r>
                      <a:endParaRPr lang="da-DK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8367373"/>
                  </a:ext>
                </a:extLst>
              </a:tr>
              <a:tr h="230085">
                <a:tc>
                  <a:txBody>
                    <a:bodyPr/>
                    <a:lstStyle/>
                    <a:p>
                      <a:r>
                        <a:rPr lang="da-DK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021360"/>
                  </a:ext>
                </a:extLst>
              </a:tr>
              <a:tr h="235496">
                <a:tc>
                  <a:txBody>
                    <a:bodyPr/>
                    <a:lstStyle/>
                    <a:p>
                      <a:r>
                        <a:rPr lang="da-DK" sz="12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082326"/>
                  </a:ext>
                </a:extLst>
              </a:tr>
              <a:tr h="235496">
                <a:tc>
                  <a:txBody>
                    <a:bodyPr/>
                    <a:lstStyle/>
                    <a:p>
                      <a:r>
                        <a:rPr lang="da-DK" sz="1200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8294370"/>
                  </a:ext>
                </a:extLst>
              </a:tr>
              <a:tr h="235496">
                <a:tc>
                  <a:txBody>
                    <a:bodyPr/>
                    <a:lstStyle/>
                    <a:p>
                      <a:r>
                        <a:rPr lang="da-DK" sz="1200" dirty="0"/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944897"/>
                  </a:ext>
                </a:extLst>
              </a:tr>
              <a:tr h="235496">
                <a:tc>
                  <a:txBody>
                    <a:bodyPr/>
                    <a:lstStyle/>
                    <a:p>
                      <a:r>
                        <a:rPr lang="da-DK" sz="1200" dirty="0"/>
                        <a:t>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07272"/>
                  </a:ext>
                </a:extLst>
              </a:tr>
              <a:tr h="235496">
                <a:tc>
                  <a:txBody>
                    <a:bodyPr/>
                    <a:lstStyle/>
                    <a:p>
                      <a:r>
                        <a:rPr lang="da-DK" sz="1200" dirty="0"/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0914987"/>
                  </a:ext>
                </a:extLst>
              </a:tr>
              <a:tr h="235496">
                <a:tc>
                  <a:txBody>
                    <a:bodyPr/>
                    <a:lstStyle/>
                    <a:p>
                      <a:r>
                        <a:rPr lang="da-DK" sz="1200" dirty="0"/>
                        <a:t>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413651"/>
                  </a:ext>
                </a:extLst>
              </a:tr>
            </a:tbl>
          </a:graphicData>
        </a:graphic>
      </p:graphicFrame>
      <p:sp>
        <p:nvSpPr>
          <p:cNvPr id="8" name="Tekstfelt 7"/>
          <p:cNvSpPr txBox="1"/>
          <p:nvPr/>
        </p:nvSpPr>
        <p:spPr>
          <a:xfrm>
            <a:off x="286764" y="5695585"/>
            <a:ext cx="3387068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u="sng" dirty="0"/>
              <a:t>Materials</a:t>
            </a:r>
            <a:r>
              <a:rPr lang="en-US" sz="1400" dirty="0"/>
              <a:t>:</a:t>
            </a:r>
          </a:p>
          <a:p>
            <a:r>
              <a:rPr lang="en-US" sz="1400" dirty="0"/>
              <a:t>Spectrophotometer type: ____________</a:t>
            </a:r>
          </a:p>
          <a:p>
            <a:r>
              <a:rPr lang="en-US" sz="1400" dirty="0"/>
              <a:t>Incubator used: ____________</a:t>
            </a:r>
          </a:p>
        </p:txBody>
      </p:sp>
      <p:sp>
        <p:nvSpPr>
          <p:cNvPr id="12" name="Tekstfelt 11"/>
          <p:cNvSpPr txBox="1"/>
          <p:nvPr/>
        </p:nvSpPr>
        <p:spPr>
          <a:xfrm>
            <a:off x="4681979" y="6390131"/>
            <a:ext cx="321851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/>
              <a:t>Version 1 from 22. august 2023</a:t>
            </a:r>
            <a:endParaRPr lang="da-DK" sz="2000" dirty="0" err="1"/>
          </a:p>
        </p:txBody>
      </p:sp>
    </p:spTree>
    <p:extLst>
      <p:ext uri="{BB962C8B-B14F-4D97-AF65-F5344CB8AC3E}">
        <p14:creationId xmlns:p14="http://schemas.microsoft.com/office/powerpoint/2010/main" val="34756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60C58-5150-1AB1-BCE5-1A518FB19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flow diagram - 3</a:t>
            </a:r>
          </a:p>
        </p:txBody>
      </p:sp>
      <p:sp>
        <p:nvSpPr>
          <p:cNvPr id="7" name="Tekstfelt 6"/>
          <p:cNvSpPr txBox="1"/>
          <p:nvPr/>
        </p:nvSpPr>
        <p:spPr>
          <a:xfrm>
            <a:off x="756000" y="1690890"/>
            <a:ext cx="257775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/>
              <a:t>Biochemistry: SDS-page</a:t>
            </a:r>
          </a:p>
        </p:txBody>
      </p:sp>
      <p:sp>
        <p:nvSpPr>
          <p:cNvPr id="8" name="Tekstfelt 7"/>
          <p:cNvSpPr txBox="1"/>
          <p:nvPr/>
        </p:nvSpPr>
        <p:spPr>
          <a:xfrm>
            <a:off x="8765723" y="6311138"/>
            <a:ext cx="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sz="1400" dirty="0"/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245" y="2078016"/>
            <a:ext cx="8572737" cy="4165765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10192494" y="6465026"/>
            <a:ext cx="13484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Majbrit Madsen</a:t>
            </a:r>
          </a:p>
        </p:txBody>
      </p:sp>
      <p:sp>
        <p:nvSpPr>
          <p:cNvPr id="10" name="Tekstfelt 9"/>
          <p:cNvSpPr txBox="1"/>
          <p:nvPr/>
        </p:nvSpPr>
        <p:spPr>
          <a:xfrm>
            <a:off x="4833860" y="6418860"/>
            <a:ext cx="321851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/>
              <a:t>Version 1 from 22. august 2023</a:t>
            </a:r>
            <a:endParaRPr lang="da-DK" sz="2000" dirty="0" err="1"/>
          </a:p>
        </p:txBody>
      </p:sp>
    </p:spTree>
    <p:extLst>
      <p:ext uri="{BB962C8B-B14F-4D97-AF65-F5344CB8AC3E}">
        <p14:creationId xmlns:p14="http://schemas.microsoft.com/office/powerpoint/2010/main" val="2610563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”How to labbook”</a:t>
            </a: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>
                <a:latin typeface="+mj-lt"/>
              </a:rPr>
              <a:t>”How to </a:t>
            </a:r>
            <a:r>
              <a:rPr lang="da-DK" dirty="0" err="1">
                <a:latin typeface="+mj-lt"/>
              </a:rPr>
              <a:t>avoid</a:t>
            </a:r>
            <a:r>
              <a:rPr lang="da-DK" dirty="0">
                <a:latin typeface="+mj-lt"/>
              </a:rPr>
              <a:t> </a:t>
            </a:r>
            <a:r>
              <a:rPr lang="da-DK" dirty="0" err="1">
                <a:latin typeface="+mj-lt"/>
              </a:rPr>
              <a:t>meaningless</a:t>
            </a:r>
            <a:r>
              <a:rPr lang="da-DK" dirty="0">
                <a:latin typeface="+mj-lt"/>
              </a:rPr>
              <a:t> lab-</a:t>
            </a:r>
            <a:r>
              <a:rPr lang="da-DK" dirty="0" err="1">
                <a:latin typeface="+mj-lt"/>
              </a:rPr>
              <a:t>work</a:t>
            </a:r>
            <a:r>
              <a:rPr lang="da-DK" dirty="0">
                <a:latin typeface="+mj-lt"/>
              </a:rPr>
              <a:t>”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755650" y="5150069"/>
            <a:ext cx="4467991" cy="752148"/>
          </a:xfrm>
        </p:spPr>
        <p:txBody>
          <a:bodyPr/>
          <a:lstStyle/>
          <a:p>
            <a:r>
              <a:rPr lang="da-DK" dirty="0">
                <a:solidFill>
                  <a:schemeClr val="bg1"/>
                </a:solidFill>
                <a:latin typeface="+mj-lt"/>
              </a:rPr>
              <a:t>Kresten J</a:t>
            </a:r>
            <a:r>
              <a:rPr lang="da-DK" i="0" u="none" strike="noStrike" dirty="0">
                <a:solidFill>
                  <a:schemeClr val="bg1"/>
                </a:solidFill>
                <a:effectLst/>
                <a:latin typeface="+mj-lt"/>
              </a:rPr>
              <a:t>on Korup </a:t>
            </a:r>
            <a:r>
              <a:rPr lang="da-DK" i="0" u="none" strike="noStrike" dirty="0" err="1">
                <a:solidFill>
                  <a:schemeClr val="bg1"/>
                </a:solidFill>
                <a:effectLst/>
                <a:latin typeface="+mj-lt"/>
              </a:rPr>
              <a:t>Kromphardt</a:t>
            </a:r>
            <a:endParaRPr lang="da-DK" i="0" u="none" strike="noStrike" dirty="0">
              <a:solidFill>
                <a:schemeClr val="bg1"/>
              </a:solidFill>
              <a:effectLst/>
              <a:latin typeface="+mj-lt"/>
            </a:endParaRPr>
          </a:p>
          <a:p>
            <a:r>
              <a:rPr lang="da-DK" dirty="0">
                <a:solidFill>
                  <a:schemeClr val="bg1"/>
                </a:solidFill>
                <a:latin typeface="+mj-lt"/>
              </a:rPr>
              <a:t>Kim Blanksø Pedersen</a:t>
            </a:r>
          </a:p>
        </p:txBody>
      </p:sp>
      <p:pic>
        <p:nvPicPr>
          <p:cNvPr id="2052" name="Picture 4" descr="Laboratory Notebook Procedures – David Fankhauser">
            <a:extLst>
              <a:ext uri="{FF2B5EF4-FFF2-40B4-BE49-F238E27FC236}">
                <a16:creationId xmlns:a16="http://schemas.microsoft.com/office/drawing/2014/main" id="{2678DF68-4BE6-F296-E7EF-B88BC201B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023" y="836059"/>
            <a:ext cx="4130565" cy="539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felt 6"/>
          <p:cNvSpPr txBox="1"/>
          <p:nvPr/>
        </p:nvSpPr>
        <p:spPr>
          <a:xfrm>
            <a:off x="8427308" y="6215449"/>
            <a:ext cx="321851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/>
              <a:t>Version 1 from 22. august 2023</a:t>
            </a:r>
            <a:endParaRPr lang="da-DK" sz="2000" dirty="0" err="1"/>
          </a:p>
        </p:txBody>
      </p:sp>
    </p:spTree>
    <p:extLst>
      <p:ext uri="{BB962C8B-B14F-4D97-AF65-F5344CB8AC3E}">
        <p14:creationId xmlns:p14="http://schemas.microsoft.com/office/powerpoint/2010/main" val="3804909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10815145" cy="718085"/>
          </a:xfrm>
        </p:spPr>
        <p:txBody>
          <a:bodyPr/>
          <a:lstStyle/>
          <a:p>
            <a:pPr algn="ctr"/>
            <a:r>
              <a:rPr lang="da-DK" dirty="0" err="1"/>
              <a:t>What</a:t>
            </a:r>
            <a:r>
              <a:rPr lang="da-DK" dirty="0"/>
              <a:t> is a Lab Book?</a:t>
            </a:r>
          </a:p>
        </p:txBody>
      </p:sp>
      <p:pic>
        <p:nvPicPr>
          <p:cNvPr id="1026" name="Picture 2" descr="Lab notebook scanned page 1">
            <a:extLst>
              <a:ext uri="{FF2B5EF4-FFF2-40B4-BE49-F238E27FC236}">
                <a16:creationId xmlns:a16="http://schemas.microsoft.com/office/drawing/2014/main" id="{8EA5595C-1906-071B-98A2-6AD1B996F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676" y="718085"/>
            <a:ext cx="4248649" cy="550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G_2620">
            <a:extLst>
              <a:ext uri="{FF2B5EF4-FFF2-40B4-BE49-F238E27FC236}">
                <a16:creationId xmlns:a16="http://schemas.microsoft.com/office/drawing/2014/main" id="{561F0EA1-2427-DFF8-E2E7-2EBFC4315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514" y="718085"/>
            <a:ext cx="4264600" cy="568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felt 7"/>
          <p:cNvSpPr txBox="1"/>
          <p:nvPr/>
        </p:nvSpPr>
        <p:spPr>
          <a:xfrm>
            <a:off x="8555859" y="6404218"/>
            <a:ext cx="321851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/>
              <a:t>Version 1 from 22. august 2023</a:t>
            </a:r>
            <a:endParaRPr lang="da-DK" sz="2000" dirty="0" err="1"/>
          </a:p>
        </p:txBody>
      </p:sp>
    </p:spTree>
    <p:extLst>
      <p:ext uri="{BB962C8B-B14F-4D97-AF65-F5344CB8AC3E}">
        <p14:creationId xmlns:p14="http://schemas.microsoft.com/office/powerpoint/2010/main" val="3960756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10815145" cy="839585"/>
          </a:xfrm>
        </p:spPr>
        <p:txBody>
          <a:bodyPr/>
          <a:lstStyle/>
          <a:p>
            <a:pPr algn="ctr"/>
            <a:r>
              <a:rPr lang="da-D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do we keep lab notes?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936" y="1685476"/>
            <a:ext cx="10430562" cy="4482568"/>
          </a:xfrm>
        </p:spPr>
        <p:txBody>
          <a:bodyPr/>
          <a:lstStyle/>
          <a:p>
            <a:r>
              <a:rPr lang="da-DK" sz="2000" dirty="0">
                <a:latin typeface="+mj-lt"/>
              </a:rPr>
              <a:t>To document that we have actually done what we have done </a:t>
            </a:r>
            <a:r>
              <a:rPr lang="da-DK" sz="2000" dirty="0">
                <a:latin typeface="+mj-lt"/>
                <a:sym typeface="Wingdings" panose="05000000000000000000" pitchFamily="2" charset="2"/>
              </a:rPr>
              <a:t> patents / documentation for staying within standards (</a:t>
            </a:r>
            <a:r>
              <a:rPr lang="da-DK" sz="2000" dirty="0" err="1">
                <a:latin typeface="+mj-lt"/>
                <a:sym typeface="Wingdings" panose="05000000000000000000" pitchFamily="2" charset="2"/>
              </a:rPr>
              <a:t>GxP</a:t>
            </a:r>
            <a:r>
              <a:rPr lang="da-DK" sz="2000" dirty="0">
                <a:latin typeface="+mj-lt"/>
                <a:sym typeface="Wingdings" panose="05000000000000000000" pitchFamily="2" charset="2"/>
              </a:rPr>
              <a:t>)</a:t>
            </a:r>
          </a:p>
          <a:p>
            <a:endParaRPr lang="da-DK" sz="2000" dirty="0">
              <a:latin typeface="+mj-lt"/>
            </a:endParaRPr>
          </a:p>
          <a:p>
            <a:r>
              <a:rPr lang="da-DK" sz="2000" dirty="0">
                <a:latin typeface="+mj-lt"/>
              </a:rPr>
              <a:t>To remember what we have done </a:t>
            </a:r>
          </a:p>
          <a:p>
            <a:pPr lvl="1"/>
            <a:r>
              <a:rPr lang="da-DK" sz="2000" dirty="0">
                <a:latin typeface="+mj-lt"/>
              </a:rPr>
              <a:t>Troubleshooting is impossible without notes!</a:t>
            </a:r>
          </a:p>
          <a:p>
            <a:pPr lvl="1"/>
            <a:endParaRPr lang="da-DK" sz="2000" dirty="0">
              <a:latin typeface="+mj-lt"/>
            </a:endParaRPr>
          </a:p>
          <a:p>
            <a:r>
              <a:rPr lang="da-DK" sz="2000" dirty="0">
                <a:latin typeface="+mj-lt"/>
              </a:rPr>
              <a:t>So that others can repeat what we have done</a:t>
            </a:r>
          </a:p>
          <a:p>
            <a:endParaRPr lang="da-DK" sz="2000" dirty="0">
              <a:latin typeface="+mj-lt"/>
            </a:endParaRPr>
          </a:p>
          <a:p>
            <a:r>
              <a:rPr lang="da-DK" sz="2000" dirty="0">
                <a:latin typeface="+mj-lt"/>
              </a:rPr>
              <a:t>To be able to write a report in the end!!</a:t>
            </a:r>
          </a:p>
          <a:p>
            <a:endParaRPr lang="da-DK" sz="2000" dirty="0">
              <a:latin typeface="+mj-lt"/>
            </a:endParaRPr>
          </a:p>
        </p:txBody>
      </p:sp>
      <p:sp>
        <p:nvSpPr>
          <p:cNvPr id="7" name="Tekstfelt 6"/>
          <p:cNvSpPr txBox="1"/>
          <p:nvPr/>
        </p:nvSpPr>
        <p:spPr>
          <a:xfrm>
            <a:off x="8427308" y="6215449"/>
            <a:ext cx="321851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/>
              <a:t>Version 1 from 22. august 2023</a:t>
            </a:r>
            <a:endParaRPr lang="da-DK" sz="2000" dirty="0" err="1"/>
          </a:p>
        </p:txBody>
      </p:sp>
    </p:spTree>
    <p:extLst>
      <p:ext uri="{BB962C8B-B14F-4D97-AF65-F5344CB8AC3E}">
        <p14:creationId xmlns:p14="http://schemas.microsoft.com/office/powerpoint/2010/main" val="1752621992"/>
      </p:ext>
    </p:extLst>
  </p:cSld>
  <p:clrMapOvr>
    <a:masterClrMapping/>
  </p:clrMapOvr>
</p:sld>
</file>

<file path=ppt/theme/theme1.xml><?xml version="1.0" encoding="utf-8"?>
<a:theme xmlns:a="http://schemas.openxmlformats.org/drawingml/2006/main" name="Professionshøjskolen Absalon">
  <a:themeElements>
    <a:clrScheme name="PHA">
      <a:dk1>
        <a:sysClr val="windowText" lastClr="000000"/>
      </a:dk1>
      <a:lt1>
        <a:sysClr val="window" lastClr="FFFFFF"/>
      </a:lt1>
      <a:dk2>
        <a:srgbClr val="404646"/>
      </a:dk2>
      <a:lt2>
        <a:srgbClr val="FFFFFF"/>
      </a:lt2>
      <a:accent1>
        <a:srgbClr val="D03635"/>
      </a:accent1>
      <a:accent2>
        <a:srgbClr val="383889"/>
      </a:accent2>
      <a:accent3>
        <a:srgbClr val="8ACBC1"/>
      </a:accent3>
      <a:accent4>
        <a:srgbClr val="863281"/>
      </a:accent4>
      <a:accent5>
        <a:srgbClr val="FFD85C"/>
      </a:accent5>
      <a:accent6>
        <a:srgbClr val="5BC5F2"/>
      </a:accent6>
      <a:hlink>
        <a:srgbClr val="D03635"/>
      </a:hlink>
      <a:folHlink>
        <a:srgbClr val="9C9C9C"/>
      </a:folHlink>
    </a:clrScheme>
    <a:fontScheme name="PHA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 sz="2000" noProof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6790888D-EEC3-4A5E-8B27-65A9394F1DD8}" vid="{C929753D-A4D6-4E04-8E7B-160B76D03875}"/>
    </a:ext>
  </a:extLst>
</a:theme>
</file>

<file path=ppt/theme/theme2.xml><?xml version="1.0" encoding="utf-8"?>
<a:theme xmlns:a="http://schemas.openxmlformats.org/drawingml/2006/main" name="Office-tema">
  <a:themeElements>
    <a:clrScheme name="PHA">
      <a:dk1>
        <a:sysClr val="windowText" lastClr="000000"/>
      </a:dk1>
      <a:lt1>
        <a:sysClr val="window" lastClr="FFFFFF"/>
      </a:lt1>
      <a:dk2>
        <a:srgbClr val="404646"/>
      </a:dk2>
      <a:lt2>
        <a:srgbClr val="FFFFFF"/>
      </a:lt2>
      <a:accent1>
        <a:srgbClr val="D03635"/>
      </a:accent1>
      <a:accent2>
        <a:srgbClr val="383889"/>
      </a:accent2>
      <a:accent3>
        <a:srgbClr val="8ACBC1"/>
      </a:accent3>
      <a:accent4>
        <a:srgbClr val="863281"/>
      </a:accent4>
      <a:accent5>
        <a:srgbClr val="FFD85C"/>
      </a:accent5>
      <a:accent6>
        <a:srgbClr val="09A7F2"/>
      </a:accent6>
      <a:hlink>
        <a:srgbClr val="D03635"/>
      </a:hlink>
      <a:folHlink>
        <a:srgbClr val="9C9C9C"/>
      </a:folHlink>
    </a:clrScheme>
    <a:fontScheme name="PHA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7D9671B5640D14BB4C12B32A82E1162" ma:contentTypeVersion="9" ma:contentTypeDescription="Opret et nyt dokument." ma:contentTypeScope="" ma:versionID="b473713412deaa611428d0d232bbf648">
  <xsd:schema xmlns:xsd="http://www.w3.org/2001/XMLSchema" xmlns:xs="http://www.w3.org/2001/XMLSchema" xmlns:p="http://schemas.microsoft.com/office/2006/metadata/properties" xmlns:ns3="3cca3689-06e6-49ac-912c-b2994567e5dd" targetNamespace="http://schemas.microsoft.com/office/2006/metadata/properties" ma:root="true" ma:fieldsID="ae1ed71b02fb3ddd899035de3a01f256" ns3:_="">
    <xsd:import namespace="3cca3689-06e6-49ac-912c-b2994567e5d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LengthInSecond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ca3689-06e6-49ac-912c-b2994567e5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018B743-5D7B-4805-8B00-7E6A83EB202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E5C50BC-70AB-404E-85F1-4D69212908B4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3cca3689-06e6-49ac-912c-b2994567e5dd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C6CA8D6-D42E-4F77-8972-08EF5A4FAA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ca3689-06e6-49ac-912c-b2994567e5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6824</TotalTime>
  <Words>895</Words>
  <Application>Microsoft Office PowerPoint</Application>
  <PresentationFormat>Widescreen</PresentationFormat>
  <Paragraphs>131</Paragraphs>
  <Slides>16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16</vt:i4>
      </vt:variant>
    </vt:vector>
  </HeadingPairs>
  <TitlesOfParts>
    <vt:vector size="20" baseType="lpstr">
      <vt:lpstr>Arial</vt:lpstr>
      <vt:lpstr>Corbel</vt:lpstr>
      <vt:lpstr>Wingdings 2</vt:lpstr>
      <vt:lpstr>Professionshøjskolen Absalon</vt:lpstr>
      <vt:lpstr>”How to prepare for lab”</vt:lpstr>
      <vt:lpstr>Why do we prepare for lab?</vt:lpstr>
      <vt:lpstr>How to prepare for lab?</vt:lpstr>
      <vt:lpstr>Example of flow diagram - 1</vt:lpstr>
      <vt:lpstr>Example of flow diagram - 2</vt:lpstr>
      <vt:lpstr>Example of flow diagram - 3</vt:lpstr>
      <vt:lpstr>”How to labbook”</vt:lpstr>
      <vt:lpstr>What is a Lab Book?</vt:lpstr>
      <vt:lpstr>Why do we keep lab notes?</vt:lpstr>
      <vt:lpstr>What to write?</vt:lpstr>
      <vt:lpstr>Electronic Lab Notebooks (ELN’s)</vt:lpstr>
      <vt:lpstr>ELN vs. pen and paper</vt:lpstr>
      <vt:lpstr>”How to do lab reports”</vt:lpstr>
      <vt:lpstr>Why do we do lab reports?</vt:lpstr>
      <vt:lpstr>Why do we do lab report review?</vt:lpstr>
      <vt:lpstr>Changelog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”How to labbook”</dc:title>
  <dc:creator>Kresten Jon Korup Kromphardt (kkro)</dc:creator>
  <cp:lastModifiedBy>Majbrit Wigø Madsen (mawm)</cp:lastModifiedBy>
  <cp:revision>45</cp:revision>
  <dcterms:created xsi:type="dcterms:W3CDTF">2023-03-06T12:58:11Z</dcterms:created>
  <dcterms:modified xsi:type="dcterms:W3CDTF">2025-02-11T10:02:34Z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ContentTypeId">
    <vt:lpwstr>0x01010027D9671B5640D14BB4C12B32A82E1162</vt:lpwstr>
  </property>
</Properties>
</file>